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78" r:id="rId2"/>
  </p:sldMasterIdLst>
  <p:notesMasterIdLst>
    <p:notesMasterId r:id="rId17"/>
  </p:notesMasterIdLst>
  <p:sldIdLst>
    <p:sldId id="270" r:id="rId3"/>
    <p:sldId id="269" r:id="rId4"/>
    <p:sldId id="273" r:id="rId5"/>
    <p:sldId id="257" r:id="rId6"/>
    <p:sldId id="271" r:id="rId7"/>
    <p:sldId id="274" r:id="rId8"/>
    <p:sldId id="275" r:id="rId9"/>
    <p:sldId id="276" r:id="rId10"/>
    <p:sldId id="277" r:id="rId11"/>
    <p:sldId id="280" r:id="rId12"/>
    <p:sldId id="278" r:id="rId13"/>
    <p:sldId id="262" r:id="rId14"/>
    <p:sldId id="281" r:id="rId15"/>
    <p:sldId id="279" r:id="rId1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C5600"/>
    <a:srgbClr val="5F5F5F"/>
    <a:srgbClr val="777777"/>
    <a:srgbClr val="9696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00"/>
  </p:normalViewPr>
  <p:slideViewPr>
    <p:cSldViewPr>
      <p:cViewPr varScale="1">
        <p:scale>
          <a:sx n="77" d="100"/>
          <a:sy n="77" d="100"/>
        </p:scale>
        <p:origin x="69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tableStyles" Target="tableStyle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notesMaster" Target="notesMasters/notesMaster1.xml"/><Relationship Id="rId2" Type="http://schemas.openxmlformats.org/officeDocument/2006/relationships/slideMaster" Target="slideMasters/slideMaster1.xml"/><Relationship Id="rId16" Type="http://schemas.openxmlformats.org/officeDocument/2006/relationships/slide" Target="slides/slide14.xml"/><Relationship Id="rId20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endParaRPr lang="en-US" altLang="zh-TW"/>
          </a:p>
        </p:txBody>
      </p:sp>
      <p:sp>
        <p:nvSpPr>
          <p:cNvPr id="6349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endParaRPr lang="en-US" altLang="zh-TW"/>
          </a:p>
        </p:txBody>
      </p:sp>
      <p:sp>
        <p:nvSpPr>
          <p:cNvPr id="6349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6349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按一下來編輯母片的文字樣式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6349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Times New Roman" pitchFamily="18" charset="0"/>
              </a:defRPr>
            </a:lvl1pPr>
          </a:lstStyle>
          <a:p>
            <a:endParaRPr lang="en-US" altLang="zh-TW"/>
          </a:p>
        </p:txBody>
      </p:sp>
      <p:sp>
        <p:nvSpPr>
          <p:cNvPr id="6349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Times New Roman" pitchFamily="18" charset="0"/>
              </a:defRPr>
            </a:lvl1pPr>
          </a:lstStyle>
          <a:p>
            <a:fld id="{73370129-D742-40DA-A606-8B46013EBBF5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74251734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 New Roman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04D08F-DD00-4621-8BDF-F544C097984C}" type="slidenum">
              <a:rPr lang="zh-TW" altLang="en-US"/>
              <a:pPr/>
              <a:t>12</a:t>
            </a:fld>
            <a:endParaRPr lang="en-US" altLang="zh-TW"/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  <a:p>
            <a:endParaRPr lang="zh-TW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346" name="Group 2"/>
          <p:cNvGrpSpPr>
            <a:grpSpLocks/>
          </p:cNvGrpSpPr>
          <p:nvPr/>
        </p:nvGrpSpPr>
        <p:grpSpPr bwMode="auto">
          <a:xfrm>
            <a:off x="-6350" y="20638"/>
            <a:ext cx="9144000" cy="6858000"/>
            <a:chOff x="0" y="0"/>
            <a:chExt cx="5760" cy="4320"/>
          </a:xfrm>
        </p:grpSpPr>
        <p:sp>
          <p:nvSpPr>
            <p:cNvPr id="57347" name="Freeform 3"/>
            <p:cNvSpPr>
              <a:spLocks/>
            </p:cNvSpPr>
            <p:nvPr/>
          </p:nvSpPr>
          <p:spPr bwMode="hidden">
            <a:xfrm>
              <a:off x="0" y="3072"/>
              <a:ext cx="5760" cy="1248"/>
            </a:xfrm>
            <a:custGeom>
              <a:avLst/>
              <a:gdLst>
                <a:gd name="T0" fmla="*/ 6027 w 6027"/>
                <a:gd name="T1" fmla="*/ 2296 h 2296"/>
                <a:gd name="T2" fmla="*/ 0 w 6027"/>
                <a:gd name="T3" fmla="*/ 2296 h 2296"/>
                <a:gd name="T4" fmla="*/ 0 w 6027"/>
                <a:gd name="T5" fmla="*/ 0 h 2296"/>
                <a:gd name="T6" fmla="*/ 6027 w 6027"/>
                <a:gd name="T7" fmla="*/ 0 h 2296"/>
                <a:gd name="T8" fmla="*/ 6027 w 6027"/>
                <a:gd name="T9" fmla="*/ 2296 h 2296"/>
                <a:gd name="T10" fmla="*/ 6027 w 6027"/>
                <a:gd name="T11" fmla="*/ 2296 h 2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48" name="Freeform 4"/>
            <p:cNvSpPr>
              <a:spLocks/>
            </p:cNvSpPr>
            <p:nvPr/>
          </p:nvSpPr>
          <p:spPr bwMode="hidden">
            <a:xfrm>
              <a:off x="0" y="0"/>
              <a:ext cx="5760" cy="3072"/>
            </a:xfrm>
            <a:custGeom>
              <a:avLst/>
              <a:gdLst>
                <a:gd name="T0" fmla="*/ 6027 w 6027"/>
                <a:gd name="T1" fmla="*/ 2296 h 2296"/>
                <a:gd name="T2" fmla="*/ 0 w 6027"/>
                <a:gd name="T3" fmla="*/ 2296 h 2296"/>
                <a:gd name="T4" fmla="*/ 0 w 6027"/>
                <a:gd name="T5" fmla="*/ 0 h 2296"/>
                <a:gd name="T6" fmla="*/ 6027 w 6027"/>
                <a:gd name="T7" fmla="*/ 0 h 2296"/>
                <a:gd name="T8" fmla="*/ 6027 w 6027"/>
                <a:gd name="T9" fmla="*/ 2296 h 2296"/>
                <a:gd name="T10" fmla="*/ 6027 w 6027"/>
                <a:gd name="T11" fmla="*/ 2296 h 2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7349" name="Freeform 5"/>
          <p:cNvSpPr>
            <a:spLocks/>
          </p:cNvSpPr>
          <p:nvPr/>
        </p:nvSpPr>
        <p:spPr bwMode="hidden">
          <a:xfrm>
            <a:off x="6242050" y="6269038"/>
            <a:ext cx="2895600" cy="609600"/>
          </a:xfrm>
          <a:custGeom>
            <a:avLst/>
            <a:gdLst>
              <a:gd name="T0" fmla="*/ 5748 w 5748"/>
              <a:gd name="T1" fmla="*/ 246 h 246"/>
              <a:gd name="T2" fmla="*/ 0 w 5748"/>
              <a:gd name="T3" fmla="*/ 246 h 246"/>
              <a:gd name="T4" fmla="*/ 0 w 5748"/>
              <a:gd name="T5" fmla="*/ 0 h 246"/>
              <a:gd name="T6" fmla="*/ 5748 w 5748"/>
              <a:gd name="T7" fmla="*/ 0 h 246"/>
              <a:gd name="T8" fmla="*/ 5748 w 5748"/>
              <a:gd name="T9" fmla="*/ 246 h 246"/>
              <a:gd name="T10" fmla="*/ 5748 w 5748"/>
              <a:gd name="T11" fmla="*/ 24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7350" name="Group 6"/>
          <p:cNvGrpSpPr>
            <a:grpSpLocks/>
          </p:cNvGrpSpPr>
          <p:nvPr/>
        </p:nvGrpSpPr>
        <p:grpSpPr bwMode="auto">
          <a:xfrm>
            <a:off x="-1588" y="6034088"/>
            <a:ext cx="7845426" cy="850900"/>
            <a:chOff x="0" y="3792"/>
            <a:chExt cx="4942" cy="536"/>
          </a:xfrm>
        </p:grpSpPr>
        <p:sp>
          <p:nvSpPr>
            <p:cNvPr id="57351" name="Freeform 7"/>
            <p:cNvSpPr>
              <a:spLocks/>
            </p:cNvSpPr>
            <p:nvPr userDrawn="1"/>
          </p:nvSpPr>
          <p:spPr bwMode="ltGray">
            <a:xfrm>
              <a:off x="1488" y="3792"/>
              <a:ext cx="3240" cy="536"/>
            </a:xfrm>
            <a:custGeom>
              <a:avLst/>
              <a:gdLst>
                <a:gd name="T0" fmla="*/ 3132 w 3240"/>
                <a:gd name="T1" fmla="*/ 469 h 536"/>
                <a:gd name="T2" fmla="*/ 2995 w 3240"/>
                <a:gd name="T3" fmla="*/ 395 h 536"/>
                <a:gd name="T4" fmla="*/ 2911 w 3240"/>
                <a:gd name="T5" fmla="*/ 375 h 536"/>
                <a:gd name="T6" fmla="*/ 2678 w 3240"/>
                <a:gd name="T7" fmla="*/ 228 h 536"/>
                <a:gd name="T8" fmla="*/ 2553 w 3240"/>
                <a:gd name="T9" fmla="*/ 74 h 536"/>
                <a:gd name="T10" fmla="*/ 2457 w 3240"/>
                <a:gd name="T11" fmla="*/ 7 h 536"/>
                <a:gd name="T12" fmla="*/ 2403 w 3240"/>
                <a:gd name="T13" fmla="*/ 47 h 536"/>
                <a:gd name="T14" fmla="*/ 2289 w 3240"/>
                <a:gd name="T15" fmla="*/ 74 h 536"/>
                <a:gd name="T16" fmla="*/ 2134 w 3240"/>
                <a:gd name="T17" fmla="*/ 74 h 536"/>
                <a:gd name="T18" fmla="*/ 2044 w 3240"/>
                <a:gd name="T19" fmla="*/ 128 h 536"/>
                <a:gd name="T20" fmla="*/ 1775 w 3240"/>
                <a:gd name="T21" fmla="*/ 222 h 536"/>
                <a:gd name="T22" fmla="*/ 1602 w 3240"/>
                <a:gd name="T23" fmla="*/ 181 h 536"/>
                <a:gd name="T24" fmla="*/ 1560 w 3240"/>
                <a:gd name="T25" fmla="*/ 101 h 536"/>
                <a:gd name="T26" fmla="*/ 1542 w 3240"/>
                <a:gd name="T27" fmla="*/ 87 h 536"/>
                <a:gd name="T28" fmla="*/ 1446 w 3240"/>
                <a:gd name="T29" fmla="*/ 60 h 536"/>
                <a:gd name="T30" fmla="*/ 1375 w 3240"/>
                <a:gd name="T31" fmla="*/ 74 h 536"/>
                <a:gd name="T32" fmla="*/ 1309 w 3240"/>
                <a:gd name="T33" fmla="*/ 87 h 536"/>
                <a:gd name="T34" fmla="*/ 1243 w 3240"/>
                <a:gd name="T35" fmla="*/ 13 h 536"/>
                <a:gd name="T36" fmla="*/ 1225 w 3240"/>
                <a:gd name="T37" fmla="*/ 0 h 536"/>
                <a:gd name="T38" fmla="*/ 1189 w 3240"/>
                <a:gd name="T39" fmla="*/ 0 h 536"/>
                <a:gd name="T40" fmla="*/ 1106 w 3240"/>
                <a:gd name="T41" fmla="*/ 34 h 536"/>
                <a:gd name="T42" fmla="*/ 1106 w 3240"/>
                <a:gd name="T43" fmla="*/ 34 h 536"/>
                <a:gd name="T44" fmla="*/ 1094 w 3240"/>
                <a:gd name="T45" fmla="*/ 40 h 536"/>
                <a:gd name="T46" fmla="*/ 1070 w 3240"/>
                <a:gd name="T47" fmla="*/ 54 h 536"/>
                <a:gd name="T48" fmla="*/ 1034 w 3240"/>
                <a:gd name="T49" fmla="*/ 74 h 536"/>
                <a:gd name="T50" fmla="*/ 1004 w 3240"/>
                <a:gd name="T51" fmla="*/ 74 h 536"/>
                <a:gd name="T52" fmla="*/ 986 w 3240"/>
                <a:gd name="T53" fmla="*/ 74 h 536"/>
                <a:gd name="T54" fmla="*/ 956 w 3240"/>
                <a:gd name="T55" fmla="*/ 81 h 536"/>
                <a:gd name="T56" fmla="*/ 920 w 3240"/>
                <a:gd name="T57" fmla="*/ 94 h 536"/>
                <a:gd name="T58" fmla="*/ 884 w 3240"/>
                <a:gd name="T59" fmla="*/ 107 h 536"/>
                <a:gd name="T60" fmla="*/ 843 w 3240"/>
                <a:gd name="T61" fmla="*/ 128 h 536"/>
                <a:gd name="T62" fmla="*/ 813 w 3240"/>
                <a:gd name="T63" fmla="*/ 141 h 536"/>
                <a:gd name="T64" fmla="*/ 789 w 3240"/>
                <a:gd name="T65" fmla="*/ 148 h 536"/>
                <a:gd name="T66" fmla="*/ 783 w 3240"/>
                <a:gd name="T67" fmla="*/ 154 h 536"/>
                <a:gd name="T68" fmla="*/ 556 w 3240"/>
                <a:gd name="T69" fmla="*/ 228 h 536"/>
                <a:gd name="T70" fmla="*/ 394 w 3240"/>
                <a:gd name="T71" fmla="*/ 294 h 536"/>
                <a:gd name="T72" fmla="*/ 107 w 3240"/>
                <a:gd name="T73" fmla="*/ 462 h 536"/>
                <a:gd name="T74" fmla="*/ 0 w 3240"/>
                <a:gd name="T75" fmla="*/ 536 h 536"/>
                <a:gd name="T76" fmla="*/ 3240 w 3240"/>
                <a:gd name="T77" fmla="*/ 536 h 536"/>
                <a:gd name="T78" fmla="*/ 3132 w 3240"/>
                <a:gd name="T79" fmla="*/ 469 h 536"/>
                <a:gd name="T80" fmla="*/ 3132 w 3240"/>
                <a:gd name="T81" fmla="*/ 469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7352" name="Group 8"/>
            <p:cNvGrpSpPr>
              <a:grpSpLocks/>
            </p:cNvGrpSpPr>
            <p:nvPr userDrawn="1"/>
          </p:nvGrpSpPr>
          <p:grpSpPr bwMode="auto">
            <a:xfrm>
              <a:off x="2486" y="3792"/>
              <a:ext cx="2456" cy="536"/>
              <a:chOff x="2486" y="3792"/>
              <a:chExt cx="2456" cy="536"/>
            </a:xfrm>
          </p:grpSpPr>
          <p:sp>
            <p:nvSpPr>
              <p:cNvPr id="57353" name="Freeform 9"/>
              <p:cNvSpPr>
                <a:spLocks/>
              </p:cNvSpPr>
              <p:nvPr userDrawn="1"/>
            </p:nvSpPr>
            <p:spPr bwMode="ltGray">
              <a:xfrm>
                <a:off x="3948" y="3799"/>
                <a:ext cx="994" cy="529"/>
              </a:xfrm>
              <a:custGeom>
                <a:avLst/>
                <a:gdLst>
                  <a:gd name="T0" fmla="*/ 636 w 994"/>
                  <a:gd name="T1" fmla="*/ 373 h 529"/>
                  <a:gd name="T2" fmla="*/ 495 w 994"/>
                  <a:gd name="T3" fmla="*/ 370 h 529"/>
                  <a:gd name="T4" fmla="*/ 280 w 994"/>
                  <a:gd name="T5" fmla="*/ 249 h 529"/>
                  <a:gd name="T6" fmla="*/ 127 w 994"/>
                  <a:gd name="T7" fmla="*/ 66 h 529"/>
                  <a:gd name="T8" fmla="*/ 0 w 994"/>
                  <a:gd name="T9" fmla="*/ 0 h 529"/>
                  <a:gd name="T10" fmla="*/ 22 w 994"/>
                  <a:gd name="T11" fmla="*/ 26 h 529"/>
                  <a:gd name="T12" fmla="*/ 0 w 994"/>
                  <a:gd name="T13" fmla="*/ 65 h 529"/>
                  <a:gd name="T14" fmla="*/ 30 w 994"/>
                  <a:gd name="T15" fmla="*/ 119 h 529"/>
                  <a:gd name="T16" fmla="*/ 75 w 994"/>
                  <a:gd name="T17" fmla="*/ 243 h 529"/>
                  <a:gd name="T18" fmla="*/ 45 w 994"/>
                  <a:gd name="T19" fmla="*/ 422 h 529"/>
                  <a:gd name="T20" fmla="*/ 200 w 994"/>
                  <a:gd name="T21" fmla="*/ 329 h 529"/>
                  <a:gd name="T22" fmla="*/ 592 w 994"/>
                  <a:gd name="T23" fmla="*/ 527 h 529"/>
                  <a:gd name="T24" fmla="*/ 994 w 994"/>
                  <a:gd name="T25" fmla="*/ 529 h 529"/>
                  <a:gd name="T26" fmla="*/ 828 w 994"/>
                  <a:gd name="T27" fmla="*/ 473 h 529"/>
                  <a:gd name="T28" fmla="*/ 636 w 994"/>
                  <a:gd name="T29" fmla="*/ 373 h 5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94" h="529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592" y="527"/>
                    </a:lnTo>
                    <a:lnTo>
                      <a:pt x="994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54" name="Freeform 10"/>
              <p:cNvSpPr>
                <a:spLocks/>
              </p:cNvSpPr>
              <p:nvPr userDrawn="1"/>
            </p:nvSpPr>
            <p:spPr bwMode="ltGray">
              <a:xfrm>
                <a:off x="2677" y="3792"/>
                <a:ext cx="186" cy="395"/>
              </a:xfrm>
              <a:custGeom>
                <a:avLst/>
                <a:gdLst>
                  <a:gd name="T0" fmla="*/ 36 w 186"/>
                  <a:gd name="T1" fmla="*/ 0 h 353"/>
                  <a:gd name="T2" fmla="*/ 54 w 186"/>
                  <a:gd name="T3" fmla="*/ 18 h 353"/>
                  <a:gd name="T4" fmla="*/ 24 w 186"/>
                  <a:gd name="T5" fmla="*/ 30 h 353"/>
                  <a:gd name="T6" fmla="*/ 18 w 186"/>
                  <a:gd name="T7" fmla="*/ 66 h 353"/>
                  <a:gd name="T8" fmla="*/ 42 w 186"/>
                  <a:gd name="T9" fmla="*/ 114 h 353"/>
                  <a:gd name="T10" fmla="*/ 48 w 186"/>
                  <a:gd name="T11" fmla="*/ 162 h 353"/>
                  <a:gd name="T12" fmla="*/ 0 w 186"/>
                  <a:gd name="T13" fmla="*/ 353 h 353"/>
                  <a:gd name="T14" fmla="*/ 54 w 186"/>
                  <a:gd name="T15" fmla="*/ 233 h 353"/>
                  <a:gd name="T16" fmla="*/ 84 w 186"/>
                  <a:gd name="T17" fmla="*/ 216 h 353"/>
                  <a:gd name="T18" fmla="*/ 126 w 186"/>
                  <a:gd name="T19" fmla="*/ 126 h 353"/>
                  <a:gd name="T20" fmla="*/ 144 w 186"/>
                  <a:gd name="T21" fmla="*/ 120 h 353"/>
                  <a:gd name="T22" fmla="*/ 144 w 186"/>
                  <a:gd name="T23" fmla="*/ 90 h 353"/>
                  <a:gd name="T24" fmla="*/ 186 w 186"/>
                  <a:gd name="T25" fmla="*/ 66 h 353"/>
                  <a:gd name="T26" fmla="*/ 162 w 186"/>
                  <a:gd name="T27" fmla="*/ 60 h 353"/>
                  <a:gd name="T28" fmla="*/ 36 w 186"/>
                  <a:gd name="T29" fmla="*/ 0 h 353"/>
                  <a:gd name="T30" fmla="*/ 36 w 186"/>
                  <a:gd name="T31" fmla="*/ 0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55" name="Freeform 11"/>
              <p:cNvSpPr>
                <a:spLocks/>
              </p:cNvSpPr>
              <p:nvPr userDrawn="1"/>
            </p:nvSpPr>
            <p:spPr bwMode="ltGray">
              <a:xfrm>
                <a:off x="3030" y="3893"/>
                <a:ext cx="378" cy="271"/>
              </a:xfrm>
              <a:custGeom>
                <a:avLst/>
                <a:gdLst>
                  <a:gd name="T0" fmla="*/ 18 w 378"/>
                  <a:gd name="T1" fmla="*/ 0 h 271"/>
                  <a:gd name="T2" fmla="*/ 12 w 378"/>
                  <a:gd name="T3" fmla="*/ 13 h 271"/>
                  <a:gd name="T4" fmla="*/ 0 w 378"/>
                  <a:gd name="T5" fmla="*/ 40 h 271"/>
                  <a:gd name="T6" fmla="*/ 60 w 378"/>
                  <a:gd name="T7" fmla="*/ 121 h 271"/>
                  <a:gd name="T8" fmla="*/ 310 w 378"/>
                  <a:gd name="T9" fmla="*/ 271 h 271"/>
                  <a:gd name="T10" fmla="*/ 290 w 378"/>
                  <a:gd name="T11" fmla="*/ 139 h 271"/>
                  <a:gd name="T12" fmla="*/ 378 w 378"/>
                  <a:gd name="T13" fmla="*/ 76 h 271"/>
                  <a:gd name="T14" fmla="*/ 251 w 378"/>
                  <a:gd name="T15" fmla="*/ 94 h 271"/>
                  <a:gd name="T16" fmla="*/ 90 w 378"/>
                  <a:gd name="T17" fmla="*/ 54 h 271"/>
                  <a:gd name="T18" fmla="*/ 18 w 378"/>
                  <a:gd name="T19" fmla="*/ 0 h 271"/>
                  <a:gd name="T20" fmla="*/ 18 w 378"/>
                  <a:gd name="T21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56" name="Freeform 12"/>
              <p:cNvSpPr>
                <a:spLocks/>
              </p:cNvSpPr>
              <p:nvPr userDrawn="1"/>
            </p:nvSpPr>
            <p:spPr bwMode="ltGray">
              <a:xfrm>
                <a:off x="3628" y="3866"/>
                <a:ext cx="155" cy="74"/>
              </a:xfrm>
              <a:custGeom>
                <a:avLst/>
                <a:gdLst>
                  <a:gd name="T0" fmla="*/ 114 w 155"/>
                  <a:gd name="T1" fmla="*/ 0 h 66"/>
                  <a:gd name="T2" fmla="*/ 0 w 155"/>
                  <a:gd name="T3" fmla="*/ 0 h 66"/>
                  <a:gd name="T4" fmla="*/ 0 w 155"/>
                  <a:gd name="T5" fmla="*/ 0 h 66"/>
                  <a:gd name="T6" fmla="*/ 6 w 155"/>
                  <a:gd name="T7" fmla="*/ 6 h 66"/>
                  <a:gd name="T8" fmla="*/ 6 w 155"/>
                  <a:gd name="T9" fmla="*/ 18 h 66"/>
                  <a:gd name="T10" fmla="*/ 0 w 155"/>
                  <a:gd name="T11" fmla="*/ 24 h 66"/>
                  <a:gd name="T12" fmla="*/ 78 w 155"/>
                  <a:gd name="T13" fmla="*/ 60 h 66"/>
                  <a:gd name="T14" fmla="*/ 96 w 155"/>
                  <a:gd name="T15" fmla="*/ 42 h 66"/>
                  <a:gd name="T16" fmla="*/ 155 w 155"/>
                  <a:gd name="T17" fmla="*/ 66 h 66"/>
                  <a:gd name="T18" fmla="*/ 126 w 155"/>
                  <a:gd name="T19" fmla="*/ 24 h 66"/>
                  <a:gd name="T20" fmla="*/ 149 w 155"/>
                  <a:gd name="T21" fmla="*/ 0 h 66"/>
                  <a:gd name="T22" fmla="*/ 114 w 155"/>
                  <a:gd name="T23" fmla="*/ 0 h 66"/>
                  <a:gd name="T24" fmla="*/ 114 w 155"/>
                  <a:gd name="T25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7357" name="Freeform 13"/>
              <p:cNvSpPr>
                <a:spLocks/>
              </p:cNvSpPr>
              <p:nvPr userDrawn="1"/>
            </p:nvSpPr>
            <p:spPr bwMode="ltGray">
              <a:xfrm>
                <a:off x="2486" y="3859"/>
                <a:ext cx="42" cy="81"/>
              </a:xfrm>
              <a:custGeom>
                <a:avLst/>
                <a:gdLst>
                  <a:gd name="T0" fmla="*/ 6 w 42"/>
                  <a:gd name="T1" fmla="*/ 36 h 72"/>
                  <a:gd name="T2" fmla="*/ 0 w 42"/>
                  <a:gd name="T3" fmla="*/ 18 h 72"/>
                  <a:gd name="T4" fmla="*/ 12 w 42"/>
                  <a:gd name="T5" fmla="*/ 6 h 72"/>
                  <a:gd name="T6" fmla="*/ 0 w 42"/>
                  <a:gd name="T7" fmla="*/ 6 h 72"/>
                  <a:gd name="T8" fmla="*/ 12 w 42"/>
                  <a:gd name="T9" fmla="*/ 6 h 72"/>
                  <a:gd name="T10" fmla="*/ 24 w 42"/>
                  <a:gd name="T11" fmla="*/ 6 h 72"/>
                  <a:gd name="T12" fmla="*/ 36 w 42"/>
                  <a:gd name="T13" fmla="*/ 6 h 72"/>
                  <a:gd name="T14" fmla="*/ 42 w 42"/>
                  <a:gd name="T15" fmla="*/ 0 h 72"/>
                  <a:gd name="T16" fmla="*/ 30 w 42"/>
                  <a:gd name="T17" fmla="*/ 18 h 72"/>
                  <a:gd name="T18" fmla="*/ 42 w 42"/>
                  <a:gd name="T19" fmla="*/ 48 h 72"/>
                  <a:gd name="T20" fmla="*/ 12 w 42"/>
                  <a:gd name="T21" fmla="*/ 72 h 72"/>
                  <a:gd name="T22" fmla="*/ 6 w 42"/>
                  <a:gd name="T23" fmla="*/ 36 h 72"/>
                  <a:gd name="T24" fmla="*/ 6 w 42"/>
                  <a:gd name="T25" fmla="*/ 3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7358" name="Freeform 14"/>
            <p:cNvSpPr>
              <a:spLocks/>
            </p:cNvSpPr>
            <p:nvPr userDrawn="1"/>
          </p:nvSpPr>
          <p:spPr bwMode="ltGray">
            <a:xfrm>
              <a:off x="0" y="3792"/>
              <a:ext cx="3976" cy="535"/>
            </a:xfrm>
            <a:custGeom>
              <a:avLst/>
              <a:gdLst>
                <a:gd name="T0" fmla="*/ 3976 w 3976"/>
                <a:gd name="T1" fmla="*/ 527 h 527"/>
                <a:gd name="T2" fmla="*/ 3970 w 3976"/>
                <a:gd name="T3" fmla="*/ 527 h 527"/>
                <a:gd name="T4" fmla="*/ 3844 w 3976"/>
                <a:gd name="T5" fmla="*/ 509 h 527"/>
                <a:gd name="T6" fmla="*/ 2487 w 3976"/>
                <a:gd name="T7" fmla="*/ 305 h 527"/>
                <a:gd name="T8" fmla="*/ 2039 w 3976"/>
                <a:gd name="T9" fmla="*/ 36 h 527"/>
                <a:gd name="T10" fmla="*/ 1907 w 3976"/>
                <a:gd name="T11" fmla="*/ 24 h 527"/>
                <a:gd name="T12" fmla="*/ 1883 w 3976"/>
                <a:gd name="T13" fmla="*/ 54 h 527"/>
                <a:gd name="T14" fmla="*/ 1859 w 3976"/>
                <a:gd name="T15" fmla="*/ 54 h 527"/>
                <a:gd name="T16" fmla="*/ 1830 w 3976"/>
                <a:gd name="T17" fmla="*/ 30 h 527"/>
                <a:gd name="T18" fmla="*/ 1704 w 3976"/>
                <a:gd name="T19" fmla="*/ 102 h 527"/>
                <a:gd name="T20" fmla="*/ 1608 w 3976"/>
                <a:gd name="T21" fmla="*/ 126 h 527"/>
                <a:gd name="T22" fmla="*/ 1561 w 3976"/>
                <a:gd name="T23" fmla="*/ 132 h 527"/>
                <a:gd name="T24" fmla="*/ 1495 w 3976"/>
                <a:gd name="T25" fmla="*/ 102 h 527"/>
                <a:gd name="T26" fmla="*/ 1357 w 3976"/>
                <a:gd name="T27" fmla="*/ 126 h 527"/>
                <a:gd name="T28" fmla="*/ 1285 w 3976"/>
                <a:gd name="T29" fmla="*/ 24 h 527"/>
                <a:gd name="T30" fmla="*/ 1280 w 3976"/>
                <a:gd name="T31" fmla="*/ 18 h 527"/>
                <a:gd name="T32" fmla="*/ 1262 w 3976"/>
                <a:gd name="T33" fmla="*/ 12 h 527"/>
                <a:gd name="T34" fmla="*/ 1238 w 3976"/>
                <a:gd name="T35" fmla="*/ 6 h 527"/>
                <a:gd name="T36" fmla="*/ 1220 w 3976"/>
                <a:gd name="T37" fmla="*/ 0 h 527"/>
                <a:gd name="T38" fmla="*/ 1196 w 3976"/>
                <a:gd name="T39" fmla="*/ 0 h 527"/>
                <a:gd name="T40" fmla="*/ 1166 w 3976"/>
                <a:gd name="T41" fmla="*/ 0 h 527"/>
                <a:gd name="T42" fmla="*/ 1142 w 3976"/>
                <a:gd name="T43" fmla="*/ 0 h 527"/>
                <a:gd name="T44" fmla="*/ 1136 w 3976"/>
                <a:gd name="T45" fmla="*/ 0 h 527"/>
                <a:gd name="T46" fmla="*/ 1130 w 3976"/>
                <a:gd name="T47" fmla="*/ 0 h 527"/>
                <a:gd name="T48" fmla="*/ 1124 w 3976"/>
                <a:gd name="T49" fmla="*/ 6 h 527"/>
                <a:gd name="T50" fmla="*/ 1118 w 3976"/>
                <a:gd name="T51" fmla="*/ 12 h 527"/>
                <a:gd name="T52" fmla="*/ 1100 w 3976"/>
                <a:gd name="T53" fmla="*/ 18 h 527"/>
                <a:gd name="T54" fmla="*/ 1088 w 3976"/>
                <a:gd name="T55" fmla="*/ 18 h 527"/>
                <a:gd name="T56" fmla="*/ 1070 w 3976"/>
                <a:gd name="T57" fmla="*/ 24 h 527"/>
                <a:gd name="T58" fmla="*/ 1052 w 3976"/>
                <a:gd name="T59" fmla="*/ 30 h 527"/>
                <a:gd name="T60" fmla="*/ 1034 w 3976"/>
                <a:gd name="T61" fmla="*/ 36 h 527"/>
                <a:gd name="T62" fmla="*/ 1028 w 3976"/>
                <a:gd name="T63" fmla="*/ 42 h 527"/>
                <a:gd name="T64" fmla="*/ 969 w 3976"/>
                <a:gd name="T65" fmla="*/ 60 h 527"/>
                <a:gd name="T66" fmla="*/ 921 w 3976"/>
                <a:gd name="T67" fmla="*/ 72 h 527"/>
                <a:gd name="T68" fmla="*/ 855 w 3976"/>
                <a:gd name="T69" fmla="*/ 48 h 527"/>
                <a:gd name="T70" fmla="*/ 825 w 3976"/>
                <a:gd name="T71" fmla="*/ 48 h 527"/>
                <a:gd name="T72" fmla="*/ 759 w 3976"/>
                <a:gd name="T73" fmla="*/ 72 h 527"/>
                <a:gd name="T74" fmla="*/ 735 w 3976"/>
                <a:gd name="T75" fmla="*/ 72 h 527"/>
                <a:gd name="T76" fmla="*/ 706 w 3976"/>
                <a:gd name="T77" fmla="*/ 60 h 527"/>
                <a:gd name="T78" fmla="*/ 640 w 3976"/>
                <a:gd name="T79" fmla="*/ 60 h 527"/>
                <a:gd name="T80" fmla="*/ 544 w 3976"/>
                <a:gd name="T81" fmla="*/ 72 h 527"/>
                <a:gd name="T82" fmla="*/ 389 w 3976"/>
                <a:gd name="T83" fmla="*/ 18 h 527"/>
                <a:gd name="T84" fmla="*/ 323 w 3976"/>
                <a:gd name="T85" fmla="*/ 60 h 527"/>
                <a:gd name="T86" fmla="*/ 317 w 3976"/>
                <a:gd name="T87" fmla="*/ 60 h 527"/>
                <a:gd name="T88" fmla="*/ 305 w 3976"/>
                <a:gd name="T89" fmla="*/ 72 h 527"/>
                <a:gd name="T90" fmla="*/ 287 w 3976"/>
                <a:gd name="T91" fmla="*/ 78 h 527"/>
                <a:gd name="T92" fmla="*/ 263 w 3976"/>
                <a:gd name="T93" fmla="*/ 90 h 527"/>
                <a:gd name="T94" fmla="*/ 203 w 3976"/>
                <a:gd name="T95" fmla="*/ 120 h 527"/>
                <a:gd name="T96" fmla="*/ 149 w 3976"/>
                <a:gd name="T97" fmla="*/ 150 h 527"/>
                <a:gd name="T98" fmla="*/ 78 w 3976"/>
                <a:gd name="T99" fmla="*/ 168 h 527"/>
                <a:gd name="T100" fmla="*/ 0 w 3976"/>
                <a:gd name="T101" fmla="*/ 180 h 527"/>
                <a:gd name="T102" fmla="*/ 0 w 3976"/>
                <a:gd name="T103" fmla="*/ 527 h 527"/>
                <a:gd name="T104" fmla="*/ 1010 w 3976"/>
                <a:gd name="T105" fmla="*/ 527 h 527"/>
                <a:gd name="T106" fmla="*/ 3725 w 3976"/>
                <a:gd name="T107" fmla="*/ 527 h 527"/>
                <a:gd name="T108" fmla="*/ 3976 w 3976"/>
                <a:gd name="T109" fmla="*/ 527 h 527"/>
                <a:gd name="T110" fmla="*/ 3976 w 3976"/>
                <a:gd name="T111" fmla="*/ 527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7359" name="Group 15"/>
          <p:cNvGrpSpPr>
            <a:grpSpLocks/>
          </p:cNvGrpSpPr>
          <p:nvPr/>
        </p:nvGrpSpPr>
        <p:grpSpPr bwMode="auto">
          <a:xfrm>
            <a:off x="627063" y="6021388"/>
            <a:ext cx="5684837" cy="849312"/>
            <a:chOff x="395" y="3793"/>
            <a:chExt cx="3581" cy="535"/>
          </a:xfrm>
        </p:grpSpPr>
        <p:sp>
          <p:nvSpPr>
            <p:cNvPr id="57360" name="Freeform 16"/>
            <p:cNvSpPr>
              <a:spLocks/>
            </p:cNvSpPr>
            <p:nvPr userDrawn="1"/>
          </p:nvSpPr>
          <p:spPr bwMode="auto">
            <a:xfrm>
              <a:off x="1196" y="3793"/>
              <a:ext cx="365" cy="291"/>
            </a:xfrm>
            <a:custGeom>
              <a:avLst/>
              <a:gdLst>
                <a:gd name="T0" fmla="*/ 24 w 365"/>
                <a:gd name="T1" fmla="*/ 24 h 287"/>
                <a:gd name="T2" fmla="*/ 0 w 365"/>
                <a:gd name="T3" fmla="*/ 60 h 287"/>
                <a:gd name="T4" fmla="*/ 66 w 365"/>
                <a:gd name="T5" fmla="*/ 108 h 287"/>
                <a:gd name="T6" fmla="*/ 143 w 365"/>
                <a:gd name="T7" fmla="*/ 180 h 287"/>
                <a:gd name="T8" fmla="*/ 191 w 365"/>
                <a:gd name="T9" fmla="*/ 168 h 287"/>
                <a:gd name="T10" fmla="*/ 341 w 365"/>
                <a:gd name="T11" fmla="*/ 287 h 287"/>
                <a:gd name="T12" fmla="*/ 305 w 365"/>
                <a:gd name="T13" fmla="*/ 174 h 287"/>
                <a:gd name="T14" fmla="*/ 365 w 365"/>
                <a:gd name="T15" fmla="*/ 132 h 287"/>
                <a:gd name="T16" fmla="*/ 359 w 365"/>
                <a:gd name="T17" fmla="*/ 126 h 287"/>
                <a:gd name="T18" fmla="*/ 335 w 365"/>
                <a:gd name="T19" fmla="*/ 114 h 287"/>
                <a:gd name="T20" fmla="*/ 299 w 365"/>
                <a:gd name="T21" fmla="*/ 90 h 287"/>
                <a:gd name="T22" fmla="*/ 257 w 365"/>
                <a:gd name="T23" fmla="*/ 72 h 287"/>
                <a:gd name="T24" fmla="*/ 215 w 365"/>
                <a:gd name="T25" fmla="*/ 54 h 287"/>
                <a:gd name="T26" fmla="*/ 173 w 365"/>
                <a:gd name="T27" fmla="*/ 36 h 287"/>
                <a:gd name="T28" fmla="*/ 143 w 365"/>
                <a:gd name="T29" fmla="*/ 24 h 287"/>
                <a:gd name="T30" fmla="*/ 131 w 365"/>
                <a:gd name="T31" fmla="*/ 18 h 287"/>
                <a:gd name="T32" fmla="*/ 107 w 365"/>
                <a:gd name="T33" fmla="*/ 18 h 287"/>
                <a:gd name="T34" fmla="*/ 95 w 365"/>
                <a:gd name="T35" fmla="*/ 18 h 287"/>
                <a:gd name="T36" fmla="*/ 72 w 365"/>
                <a:gd name="T37" fmla="*/ 12 h 287"/>
                <a:gd name="T38" fmla="*/ 66 w 365"/>
                <a:gd name="T39" fmla="*/ 12 h 287"/>
                <a:gd name="T40" fmla="*/ 54 w 365"/>
                <a:gd name="T41" fmla="*/ 6 h 287"/>
                <a:gd name="T42" fmla="*/ 42 w 365"/>
                <a:gd name="T43" fmla="*/ 0 h 287"/>
                <a:gd name="T44" fmla="*/ 30 w 365"/>
                <a:gd name="T45" fmla="*/ 0 h 287"/>
                <a:gd name="T46" fmla="*/ 24 w 365"/>
                <a:gd name="T47" fmla="*/ 24 h 287"/>
                <a:gd name="T48" fmla="*/ 24 w 365"/>
                <a:gd name="T49" fmla="*/ 2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61" name="Freeform 17"/>
            <p:cNvSpPr>
              <a:spLocks/>
            </p:cNvSpPr>
            <p:nvPr userDrawn="1"/>
          </p:nvSpPr>
          <p:spPr bwMode="auto">
            <a:xfrm>
              <a:off x="1943" y="3829"/>
              <a:ext cx="2033" cy="499"/>
            </a:xfrm>
            <a:custGeom>
              <a:avLst/>
              <a:gdLst>
                <a:gd name="T0" fmla="*/ 186 w 2033"/>
                <a:gd name="T1" fmla="*/ 18 h 499"/>
                <a:gd name="T2" fmla="*/ 138 w 2033"/>
                <a:gd name="T3" fmla="*/ 6 h 499"/>
                <a:gd name="T4" fmla="*/ 96 w 2033"/>
                <a:gd name="T5" fmla="*/ 0 h 499"/>
                <a:gd name="T6" fmla="*/ 36 w 2033"/>
                <a:gd name="T7" fmla="*/ 0 h 499"/>
                <a:gd name="T8" fmla="*/ 12 w 2033"/>
                <a:gd name="T9" fmla="*/ 25 h 499"/>
                <a:gd name="T10" fmla="*/ 0 w 2033"/>
                <a:gd name="T11" fmla="*/ 128 h 499"/>
                <a:gd name="T12" fmla="*/ 60 w 2033"/>
                <a:gd name="T13" fmla="*/ 104 h 499"/>
                <a:gd name="T14" fmla="*/ 90 w 2033"/>
                <a:gd name="T15" fmla="*/ 134 h 499"/>
                <a:gd name="T16" fmla="*/ 150 w 2033"/>
                <a:gd name="T17" fmla="*/ 153 h 499"/>
                <a:gd name="T18" fmla="*/ 209 w 2033"/>
                <a:gd name="T19" fmla="*/ 273 h 499"/>
                <a:gd name="T20" fmla="*/ 401 w 2033"/>
                <a:gd name="T21" fmla="*/ 359 h 499"/>
                <a:gd name="T22" fmla="*/ 777 w 2033"/>
                <a:gd name="T23" fmla="*/ 359 h 499"/>
                <a:gd name="T24" fmla="*/ 2033 w 2033"/>
                <a:gd name="T25" fmla="*/ 499 h 499"/>
                <a:gd name="T26" fmla="*/ 2033 w 2033"/>
                <a:gd name="T27" fmla="*/ 499 h 499"/>
                <a:gd name="T28" fmla="*/ 1991 w 2033"/>
                <a:gd name="T29" fmla="*/ 493 h 499"/>
                <a:gd name="T30" fmla="*/ 676 w 2033"/>
                <a:gd name="T31" fmla="*/ 243 h 499"/>
                <a:gd name="T32" fmla="*/ 514 w 2033"/>
                <a:gd name="T33" fmla="*/ 159 h 499"/>
                <a:gd name="T34" fmla="*/ 425 w 2033"/>
                <a:gd name="T35" fmla="*/ 110 h 499"/>
                <a:gd name="T36" fmla="*/ 365 w 2033"/>
                <a:gd name="T37" fmla="*/ 92 h 499"/>
                <a:gd name="T38" fmla="*/ 281 w 2033"/>
                <a:gd name="T39" fmla="*/ 61 h 499"/>
                <a:gd name="T40" fmla="*/ 186 w 2033"/>
                <a:gd name="T41" fmla="*/ 18 h 499"/>
                <a:gd name="T42" fmla="*/ 186 w 2033"/>
                <a:gd name="T43" fmla="*/ 18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62" name="Freeform 18"/>
            <p:cNvSpPr>
              <a:spLocks/>
            </p:cNvSpPr>
            <p:nvPr userDrawn="1"/>
          </p:nvSpPr>
          <p:spPr bwMode="auto">
            <a:xfrm>
              <a:off x="1830" y="3823"/>
              <a:ext cx="71" cy="61"/>
            </a:xfrm>
            <a:custGeom>
              <a:avLst/>
              <a:gdLst>
                <a:gd name="T0" fmla="*/ 0 w 71"/>
                <a:gd name="T1" fmla="*/ 18 h 60"/>
                <a:gd name="T2" fmla="*/ 6 w 71"/>
                <a:gd name="T3" fmla="*/ 18 h 60"/>
                <a:gd name="T4" fmla="*/ 12 w 71"/>
                <a:gd name="T5" fmla="*/ 12 h 60"/>
                <a:gd name="T6" fmla="*/ 6 w 71"/>
                <a:gd name="T7" fmla="*/ 6 h 60"/>
                <a:gd name="T8" fmla="*/ 0 w 71"/>
                <a:gd name="T9" fmla="*/ 0 h 60"/>
                <a:gd name="T10" fmla="*/ 29 w 71"/>
                <a:gd name="T11" fmla="*/ 18 h 60"/>
                <a:gd name="T12" fmla="*/ 53 w 71"/>
                <a:gd name="T13" fmla="*/ 18 h 60"/>
                <a:gd name="T14" fmla="*/ 59 w 71"/>
                <a:gd name="T15" fmla="*/ 30 h 60"/>
                <a:gd name="T16" fmla="*/ 65 w 71"/>
                <a:gd name="T17" fmla="*/ 42 h 60"/>
                <a:gd name="T18" fmla="*/ 71 w 71"/>
                <a:gd name="T19" fmla="*/ 54 h 60"/>
                <a:gd name="T20" fmla="*/ 71 w 71"/>
                <a:gd name="T21" fmla="*/ 60 h 60"/>
                <a:gd name="T22" fmla="*/ 59 w 71"/>
                <a:gd name="T23" fmla="*/ 54 h 60"/>
                <a:gd name="T24" fmla="*/ 47 w 71"/>
                <a:gd name="T25" fmla="*/ 42 h 60"/>
                <a:gd name="T26" fmla="*/ 23 w 71"/>
                <a:gd name="T27" fmla="*/ 30 h 60"/>
                <a:gd name="T28" fmla="*/ 23 w 71"/>
                <a:gd name="T29" fmla="*/ 36 h 60"/>
                <a:gd name="T30" fmla="*/ 18 w 71"/>
                <a:gd name="T31" fmla="*/ 42 h 60"/>
                <a:gd name="T32" fmla="*/ 12 w 71"/>
                <a:gd name="T33" fmla="*/ 48 h 60"/>
                <a:gd name="T34" fmla="*/ 6 w 71"/>
                <a:gd name="T35" fmla="*/ 48 h 60"/>
                <a:gd name="T36" fmla="*/ 6 w 71"/>
                <a:gd name="T37" fmla="*/ 48 h 60"/>
                <a:gd name="T38" fmla="*/ 6 w 71"/>
                <a:gd name="T39" fmla="*/ 36 h 60"/>
                <a:gd name="T40" fmla="*/ 0 w 71"/>
                <a:gd name="T41" fmla="*/ 18 h 60"/>
                <a:gd name="T42" fmla="*/ 0 w 71"/>
                <a:gd name="T43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63" name="Freeform 19"/>
            <p:cNvSpPr>
              <a:spLocks/>
            </p:cNvSpPr>
            <p:nvPr userDrawn="1"/>
          </p:nvSpPr>
          <p:spPr bwMode="auto">
            <a:xfrm>
              <a:off x="855" y="3842"/>
              <a:ext cx="161" cy="164"/>
            </a:xfrm>
            <a:custGeom>
              <a:avLst/>
              <a:gdLst>
                <a:gd name="T0" fmla="*/ 30 w 161"/>
                <a:gd name="T1" fmla="*/ 0 h 162"/>
                <a:gd name="T2" fmla="*/ 48 w 161"/>
                <a:gd name="T3" fmla="*/ 6 h 162"/>
                <a:gd name="T4" fmla="*/ 72 w 161"/>
                <a:gd name="T5" fmla="*/ 6 h 162"/>
                <a:gd name="T6" fmla="*/ 114 w 161"/>
                <a:gd name="T7" fmla="*/ 12 h 162"/>
                <a:gd name="T8" fmla="*/ 96 w 161"/>
                <a:gd name="T9" fmla="*/ 54 h 162"/>
                <a:gd name="T10" fmla="*/ 96 w 161"/>
                <a:gd name="T11" fmla="*/ 60 h 162"/>
                <a:gd name="T12" fmla="*/ 102 w 161"/>
                <a:gd name="T13" fmla="*/ 72 h 162"/>
                <a:gd name="T14" fmla="*/ 108 w 161"/>
                <a:gd name="T15" fmla="*/ 84 h 162"/>
                <a:gd name="T16" fmla="*/ 120 w 161"/>
                <a:gd name="T17" fmla="*/ 96 h 162"/>
                <a:gd name="T18" fmla="*/ 143 w 161"/>
                <a:gd name="T19" fmla="*/ 114 h 162"/>
                <a:gd name="T20" fmla="*/ 155 w 161"/>
                <a:gd name="T21" fmla="*/ 138 h 162"/>
                <a:gd name="T22" fmla="*/ 161 w 161"/>
                <a:gd name="T23" fmla="*/ 156 h 162"/>
                <a:gd name="T24" fmla="*/ 161 w 161"/>
                <a:gd name="T25" fmla="*/ 162 h 162"/>
                <a:gd name="T26" fmla="*/ 96 w 161"/>
                <a:gd name="T27" fmla="*/ 102 h 162"/>
                <a:gd name="T28" fmla="*/ 30 w 161"/>
                <a:gd name="T29" fmla="*/ 54 h 162"/>
                <a:gd name="T30" fmla="*/ 0 w 161"/>
                <a:gd name="T31" fmla="*/ 0 h 162"/>
                <a:gd name="T32" fmla="*/ 30 w 161"/>
                <a:gd name="T33" fmla="*/ 0 h 162"/>
                <a:gd name="T34" fmla="*/ 30 w 161"/>
                <a:gd name="T35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64" name="Freeform 20"/>
            <p:cNvSpPr>
              <a:spLocks/>
            </p:cNvSpPr>
            <p:nvPr userDrawn="1"/>
          </p:nvSpPr>
          <p:spPr bwMode="auto">
            <a:xfrm>
              <a:off x="706" y="3854"/>
              <a:ext cx="59" cy="61"/>
            </a:xfrm>
            <a:custGeom>
              <a:avLst/>
              <a:gdLst>
                <a:gd name="T0" fmla="*/ 59 w 59"/>
                <a:gd name="T1" fmla="*/ 6 h 60"/>
                <a:gd name="T2" fmla="*/ 41 w 59"/>
                <a:gd name="T3" fmla="*/ 30 h 60"/>
                <a:gd name="T4" fmla="*/ 41 w 59"/>
                <a:gd name="T5" fmla="*/ 36 h 60"/>
                <a:gd name="T6" fmla="*/ 47 w 59"/>
                <a:gd name="T7" fmla="*/ 42 h 60"/>
                <a:gd name="T8" fmla="*/ 53 w 59"/>
                <a:gd name="T9" fmla="*/ 54 h 60"/>
                <a:gd name="T10" fmla="*/ 53 w 59"/>
                <a:gd name="T11" fmla="*/ 60 h 60"/>
                <a:gd name="T12" fmla="*/ 47 w 59"/>
                <a:gd name="T13" fmla="*/ 54 h 60"/>
                <a:gd name="T14" fmla="*/ 35 w 59"/>
                <a:gd name="T15" fmla="*/ 48 h 60"/>
                <a:gd name="T16" fmla="*/ 23 w 59"/>
                <a:gd name="T17" fmla="*/ 36 h 60"/>
                <a:gd name="T18" fmla="*/ 17 w 59"/>
                <a:gd name="T19" fmla="*/ 30 h 60"/>
                <a:gd name="T20" fmla="*/ 0 w 59"/>
                <a:gd name="T21" fmla="*/ 0 h 60"/>
                <a:gd name="T22" fmla="*/ 59 w 59"/>
                <a:gd name="T23" fmla="*/ 6 h 60"/>
                <a:gd name="T24" fmla="*/ 59 w 59"/>
                <a:gd name="T25" fmla="*/ 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7365" name="Freeform 21"/>
            <p:cNvSpPr>
              <a:spLocks/>
            </p:cNvSpPr>
            <p:nvPr userDrawn="1"/>
          </p:nvSpPr>
          <p:spPr bwMode="auto">
            <a:xfrm>
              <a:off x="395" y="3811"/>
              <a:ext cx="245" cy="207"/>
            </a:xfrm>
            <a:custGeom>
              <a:avLst/>
              <a:gdLst>
                <a:gd name="T0" fmla="*/ 233 w 245"/>
                <a:gd name="T1" fmla="*/ 36 h 204"/>
                <a:gd name="T2" fmla="*/ 245 w 245"/>
                <a:gd name="T3" fmla="*/ 42 h 204"/>
                <a:gd name="T4" fmla="*/ 209 w 245"/>
                <a:gd name="T5" fmla="*/ 84 h 204"/>
                <a:gd name="T6" fmla="*/ 143 w 245"/>
                <a:gd name="T7" fmla="*/ 132 h 204"/>
                <a:gd name="T8" fmla="*/ 167 w 245"/>
                <a:gd name="T9" fmla="*/ 156 h 204"/>
                <a:gd name="T10" fmla="*/ 179 w 245"/>
                <a:gd name="T11" fmla="*/ 204 h 204"/>
                <a:gd name="T12" fmla="*/ 77 w 245"/>
                <a:gd name="T13" fmla="*/ 132 h 204"/>
                <a:gd name="T14" fmla="*/ 47 w 245"/>
                <a:gd name="T15" fmla="*/ 84 h 204"/>
                <a:gd name="T16" fmla="*/ 89 w 245"/>
                <a:gd name="T17" fmla="*/ 66 h 204"/>
                <a:gd name="T18" fmla="*/ 59 w 245"/>
                <a:gd name="T19" fmla="*/ 36 h 204"/>
                <a:gd name="T20" fmla="*/ 0 w 245"/>
                <a:gd name="T21" fmla="*/ 12 h 204"/>
                <a:gd name="T22" fmla="*/ 0 w 245"/>
                <a:gd name="T23" fmla="*/ 0 h 204"/>
                <a:gd name="T24" fmla="*/ 6 w 245"/>
                <a:gd name="T25" fmla="*/ 0 h 204"/>
                <a:gd name="T26" fmla="*/ 12 w 245"/>
                <a:gd name="T27" fmla="*/ 0 h 204"/>
                <a:gd name="T28" fmla="*/ 47 w 245"/>
                <a:gd name="T29" fmla="*/ 6 h 204"/>
                <a:gd name="T30" fmla="*/ 77 w 245"/>
                <a:gd name="T31" fmla="*/ 6 h 204"/>
                <a:gd name="T32" fmla="*/ 83 w 245"/>
                <a:gd name="T33" fmla="*/ 6 h 204"/>
                <a:gd name="T34" fmla="*/ 89 w 245"/>
                <a:gd name="T35" fmla="*/ 6 h 204"/>
                <a:gd name="T36" fmla="*/ 101 w 245"/>
                <a:gd name="T37" fmla="*/ 12 h 204"/>
                <a:gd name="T38" fmla="*/ 125 w 245"/>
                <a:gd name="T39" fmla="*/ 12 h 204"/>
                <a:gd name="T40" fmla="*/ 143 w 245"/>
                <a:gd name="T41" fmla="*/ 18 h 204"/>
                <a:gd name="T42" fmla="*/ 149 w 245"/>
                <a:gd name="T43" fmla="*/ 18 h 204"/>
                <a:gd name="T44" fmla="*/ 149 w 245"/>
                <a:gd name="T45" fmla="*/ 18 h 204"/>
                <a:gd name="T46" fmla="*/ 203 w 245"/>
                <a:gd name="T47" fmla="*/ 24 h 204"/>
                <a:gd name="T48" fmla="*/ 233 w 245"/>
                <a:gd name="T49" fmla="*/ 36 h 204"/>
                <a:gd name="T50" fmla="*/ 233 w 245"/>
                <a:gd name="T51" fmla="*/ 3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7366" name="Rectangle 22"/>
          <p:cNvSpPr>
            <a:spLocks noGrp="1" noChangeArrowheads="1"/>
          </p:cNvSpPr>
          <p:nvPr>
            <p:ph type="ctrTitle" sz="quarter"/>
          </p:nvPr>
        </p:nvSpPr>
        <p:spPr>
          <a:xfrm>
            <a:off x="457200" y="1447800"/>
            <a:ext cx="8229600" cy="1736725"/>
          </a:xfrm>
        </p:spPr>
        <p:txBody>
          <a:bodyPr/>
          <a:lstStyle>
            <a:lvl1pPr>
              <a:defRPr sz="5400"/>
            </a:lvl1pPr>
          </a:lstStyle>
          <a:p>
            <a:pPr lvl="0"/>
            <a:r>
              <a:rPr lang="zh-TW" altLang="en-US" noProof="0" smtClean="0"/>
              <a:t>按一下以編輯母片標題樣式</a:t>
            </a:r>
          </a:p>
        </p:txBody>
      </p:sp>
      <p:sp>
        <p:nvSpPr>
          <p:cNvPr id="57367" name="Rectangle 23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429000"/>
            <a:ext cx="6400800" cy="1752600"/>
          </a:xfrm>
        </p:spPr>
        <p:txBody>
          <a:bodyPr/>
          <a:lstStyle>
            <a:lvl1pPr marL="0" indent="0" algn="ctr">
              <a:buFontTx/>
              <a:buNone/>
              <a:defRPr>
                <a:effectLst>
                  <a:outerShdw blurRad="38100" dist="38100" dir="2700000" algn="tl">
                    <a:srgbClr val="000000"/>
                  </a:outerShdw>
                </a:effectLst>
              </a:defRPr>
            </a:lvl1pPr>
          </a:lstStyle>
          <a:p>
            <a:pPr lvl="0"/>
            <a:r>
              <a:rPr lang="zh-TW" altLang="en-US" noProof="0" smtClean="0"/>
              <a:t>按一下以編輯母片副標題樣式</a:t>
            </a:r>
          </a:p>
        </p:txBody>
      </p:sp>
      <p:sp>
        <p:nvSpPr>
          <p:cNvPr id="57368" name="Rectangle 24"/>
          <p:cNvSpPr>
            <a:spLocks noGrp="1" noChangeArrowheads="1"/>
          </p:cNvSpPr>
          <p:nvPr>
            <p:ph type="dt" sz="quarter" idx="2"/>
          </p:nvPr>
        </p:nvSpPr>
        <p:spPr bwMode="auto">
          <a:xfrm>
            <a:off x="457200" y="6248400"/>
            <a:ext cx="2133600" cy="45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ea typeface="新細明體" charset="-120"/>
              </a:defRPr>
            </a:lvl1pPr>
          </a:lstStyle>
          <a:p>
            <a:endParaRPr lang="en-US" altLang="zh-TW"/>
          </a:p>
        </p:txBody>
      </p:sp>
      <p:sp>
        <p:nvSpPr>
          <p:cNvPr id="57369" name="Rectangle 25"/>
          <p:cNvSpPr>
            <a:spLocks noGrp="1" noChangeArrowheads="1"/>
          </p:cNvSpPr>
          <p:nvPr>
            <p:ph type="sldNum" sz="quarter" idx="4"/>
          </p:nvPr>
        </p:nvSpPr>
        <p:spPr/>
        <p:txBody>
          <a:bodyPr/>
          <a:lstStyle>
            <a:lvl1pPr>
              <a:defRPr/>
            </a:lvl1pPr>
          </a:lstStyle>
          <a:p>
            <a:fld id="{12ACEEB6-D998-40D2-AFD8-A65B5FA656C3}" type="slidenum">
              <a:rPr lang="zh-TW" altLang="en-US"/>
              <a:pPr/>
              <a:t>‹#›</a:t>
            </a:fld>
            <a:endParaRPr lang="en-US" altLang="zh-TW"/>
          </a:p>
        </p:txBody>
      </p:sp>
      <p:sp>
        <p:nvSpPr>
          <p:cNvPr id="57370" name="Rectangle 26"/>
          <p:cNvSpPr>
            <a:spLocks noGrp="1" noChangeArrowheads="1"/>
          </p:cNvSpPr>
          <p:nvPr>
            <p:ph type="ftr" sz="quarter" idx="3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7372" name="Text Box 28"/>
          <p:cNvSpPr txBox="1">
            <a:spLocks noChangeArrowheads="1"/>
          </p:cNvSpPr>
          <p:nvPr/>
        </p:nvSpPr>
        <p:spPr bwMode="auto">
          <a:xfrm>
            <a:off x="381000" y="4953000"/>
            <a:ext cx="5486400" cy="762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 sz="4400">
                <a:solidFill>
                  <a:schemeClr val="tx2"/>
                </a:solidFill>
                <a:latin typeface="Verdana" pitchFamily="34" charset="0"/>
                <a:ea typeface="新細明體" charset="-120"/>
              </a:rPr>
              <a:t>運動天地</a:t>
            </a:r>
          </a:p>
        </p:txBody>
      </p:sp>
      <p:sp>
        <p:nvSpPr>
          <p:cNvPr id="57373" name="Text Box 29"/>
          <p:cNvSpPr txBox="1">
            <a:spLocks noChangeArrowheads="1"/>
          </p:cNvSpPr>
          <p:nvPr/>
        </p:nvSpPr>
        <p:spPr bwMode="auto">
          <a:xfrm>
            <a:off x="2260600" y="5678488"/>
            <a:ext cx="6019800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TW" altLang="en-US">
                <a:latin typeface="Verdana" pitchFamily="34" charset="0"/>
                <a:ea typeface="新細明體" charset="-120"/>
              </a:rPr>
              <a:t>戶外設備的最終來源</a:t>
            </a:r>
          </a:p>
        </p:txBody>
      </p:sp>
      <p:pic>
        <p:nvPicPr>
          <p:cNvPr id="57374" name="Picture 30" descr="logowselectors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52600" y="4035425"/>
            <a:ext cx="1063625" cy="53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randomBar/>
  </p:transition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45409493-1E37-4EE4-AA60-3719DD8263D8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900002557"/>
      </p:ext>
    </p:extLst>
  </p:cSld>
  <p:clrMapOvr>
    <a:masterClrMapping/>
  </p:clrMapOvr>
  <p:transition spd="slow">
    <p:randomBar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28600"/>
            <a:ext cx="2057400" cy="5867400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28600"/>
            <a:ext cx="6019800" cy="5867400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0E7EE55E-DC65-431F-BF10-AB9157E0CD57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220019343"/>
      </p:ext>
    </p:extLst>
  </p:cSld>
  <p:clrMapOvr>
    <a:masterClrMapping/>
  </p:clrMapOvr>
  <p:transition spd="slow">
    <p:randomBar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chart" preserve="1">
  <p:cSld name="標題及圖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hart Placeholder 2"/>
          <p:cNvSpPr>
            <a:spLocks noGrp="1"/>
          </p:cNvSpPr>
          <p:nvPr>
            <p:ph type="chart" idx="1"/>
          </p:nvPr>
        </p:nvSpPr>
        <p:spPr>
          <a:xfrm>
            <a:off x="457200" y="1600200"/>
            <a:ext cx="8229600" cy="4495800"/>
          </a:xfrm>
        </p:spPr>
        <p:txBody>
          <a:bodyPr/>
          <a:lstStyle/>
          <a:p>
            <a:r>
              <a:rPr lang="zh-TW" altLang="en-US" smtClean="0"/>
              <a:t>按一下圖示以新增圖表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F515702A-F1EB-4CC5-8D5C-8C3F8AAB1A4F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455162693"/>
      </p:ext>
    </p:extLst>
  </p:cSld>
  <p:clrMapOvr>
    <a:masterClrMapping/>
  </p:clrMapOvr>
  <p:transition spd="slow">
    <p:randomBar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dgm" preserve="1">
  <p:cSld name="標題及圖表或組織圖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457200" y="1600200"/>
            <a:ext cx="8229600" cy="4495800"/>
          </a:xfrm>
        </p:spPr>
        <p:txBody>
          <a:bodyPr/>
          <a:lstStyle/>
          <a:p>
            <a:r>
              <a:rPr lang="zh-TW" altLang="en-US" smtClean="0"/>
              <a:t>按一下圖示以新增 </a:t>
            </a:r>
            <a:r>
              <a:rPr lang="en-US" altLang="zh-TW" smtClean="0"/>
              <a:t>SmartArt </a:t>
            </a:r>
            <a:r>
              <a:rPr lang="zh-TW" altLang="en-US" smtClean="0"/>
              <a:t>圖形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C3F762EF-E6C6-4AD1-8E26-613A395E9277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541514693"/>
      </p:ext>
    </p:extLst>
  </p:cSld>
  <p:clrMapOvr>
    <a:masterClrMapping/>
  </p:clrMapOvr>
  <p:transition spd="slow">
    <p:randomBa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標題及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1143000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495800"/>
          </a:xfrm>
        </p:spPr>
        <p:txBody>
          <a:bodyPr/>
          <a:lstStyle/>
          <a:p>
            <a:r>
              <a:rPr lang="zh-TW" altLang="en-US" smtClean="0"/>
              <a:t>按一下圖示以新增表格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>
          <a:xfrm>
            <a:off x="3124200" y="6248400"/>
            <a:ext cx="2895600" cy="457200"/>
          </a:xfrm>
        </p:spPr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>
          <a:xfrm>
            <a:off x="6553200" y="6248400"/>
            <a:ext cx="2133600" cy="457200"/>
          </a:xfrm>
        </p:spPr>
        <p:txBody>
          <a:bodyPr/>
          <a:lstStyle>
            <a:lvl1pPr>
              <a:defRPr/>
            </a:lvl1pPr>
          </a:lstStyle>
          <a:p>
            <a:fld id="{6E85EDE7-4CA9-4EDA-9910-4EF5F548116B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293376482"/>
      </p:ext>
    </p:extLst>
  </p:cSld>
  <p:clrMapOvr>
    <a:masterClrMapping/>
  </p:clrMapOvr>
  <p:transition spd="slow">
    <p:randomBa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33D0BEDB-405A-4089-8A8E-E021D3577EC9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723496904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99EFF8ED-2914-4673-900F-9AC1074B6F34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1177100205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495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44C27C5-74BA-45DA-913F-669B1021E1FC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091102049"/>
      </p:ext>
    </p:extLst>
  </p:cSld>
  <p:clrMapOvr>
    <a:masterClrMapping/>
  </p:clrMapOvr>
  <p:transition spd="slow">
    <p:randomBa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E6666DF-BD4D-4948-B58D-ACBC1E905BAD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064438629"/>
      </p:ext>
    </p:extLst>
  </p:cSld>
  <p:clrMapOvr>
    <a:masterClrMapping/>
  </p:clrMapOvr>
  <p:transition spd="slow">
    <p:randomBa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B561802-FF01-40B0-9DBD-7486B73B6D8D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915396971"/>
      </p:ext>
    </p:extLst>
  </p:cSld>
  <p:clrMapOvr>
    <a:masterClrMapping/>
  </p:clrMapOvr>
  <p:transition spd="slow">
    <p:randomBa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EB0363C7-314C-4DF2-82A4-90C3C9D93A68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4211530229"/>
      </p:ext>
    </p:extLst>
  </p:cSld>
  <p:clrMapOvr>
    <a:masterClrMapping/>
  </p:clrMapOvr>
  <p:transition spd="slow">
    <p:randomBa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DF71EE2C-CCA3-4A90-8052-4591D2E39BD4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2403423677"/>
      </p:ext>
    </p:extLst>
  </p:cSld>
  <p:clrMapOvr>
    <a:masterClrMapping/>
  </p:clrMapOvr>
  <p:transition spd="slow">
    <p:randomBa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TW" altLang="en-US" smtClean="0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 smtClean="0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altLang="zh-TW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fld id="{CFEE8C75-249B-4083-BECA-5D54E304FED7}" type="slidenum">
              <a:rPr lang="zh-TW" altLang="en-US"/>
              <a:pPr/>
              <a:t>‹#›</a:t>
            </a:fld>
            <a:endParaRPr lang="en-US" altLang="zh-TW"/>
          </a:p>
        </p:txBody>
      </p:sp>
    </p:spTree>
    <p:extLst>
      <p:ext uri="{BB962C8B-B14F-4D97-AF65-F5344CB8AC3E}">
        <p14:creationId xmlns:p14="http://schemas.microsoft.com/office/powerpoint/2010/main" val="317702040"/>
      </p:ext>
    </p:extLst>
  </p:cSld>
  <p:clrMapOvr>
    <a:masterClrMapping/>
  </p:clrMapOvr>
  <p:transition spd="slow">
    <p:randomBa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>
                <a:gamma/>
                <a:shade val="46275"/>
                <a:invGamma/>
              </a:schemeClr>
            </a:gs>
            <a:gs pos="100000">
              <a:schemeClr val="bg1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322" name="Group 2"/>
          <p:cNvGrpSpPr>
            <a:grpSpLocks/>
          </p:cNvGrpSpPr>
          <p:nvPr/>
        </p:nvGrpSpPr>
        <p:grpSpPr bwMode="auto">
          <a:xfrm>
            <a:off x="0" y="0"/>
            <a:ext cx="9144000" cy="6858000"/>
            <a:chOff x="0" y="0"/>
            <a:chExt cx="5760" cy="4320"/>
          </a:xfrm>
        </p:grpSpPr>
        <p:sp>
          <p:nvSpPr>
            <p:cNvPr id="56323" name="Freeform 3"/>
            <p:cNvSpPr>
              <a:spLocks/>
            </p:cNvSpPr>
            <p:nvPr/>
          </p:nvSpPr>
          <p:spPr bwMode="hidden">
            <a:xfrm>
              <a:off x="0" y="3072"/>
              <a:ext cx="5760" cy="1248"/>
            </a:xfrm>
            <a:custGeom>
              <a:avLst/>
              <a:gdLst>
                <a:gd name="T0" fmla="*/ 6027 w 6027"/>
                <a:gd name="T1" fmla="*/ 2296 h 2296"/>
                <a:gd name="T2" fmla="*/ 0 w 6027"/>
                <a:gd name="T3" fmla="*/ 2296 h 2296"/>
                <a:gd name="T4" fmla="*/ 0 w 6027"/>
                <a:gd name="T5" fmla="*/ 0 h 2296"/>
                <a:gd name="T6" fmla="*/ 6027 w 6027"/>
                <a:gd name="T7" fmla="*/ 0 h 2296"/>
                <a:gd name="T8" fmla="*/ 6027 w 6027"/>
                <a:gd name="T9" fmla="*/ 2296 h 2296"/>
                <a:gd name="T10" fmla="*/ 6027 w 6027"/>
                <a:gd name="T11" fmla="*/ 2296 h 2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/>
                </a:gs>
                <a:gs pos="100000">
                  <a:schemeClr val="accent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24" name="Freeform 4"/>
            <p:cNvSpPr>
              <a:spLocks/>
            </p:cNvSpPr>
            <p:nvPr/>
          </p:nvSpPr>
          <p:spPr bwMode="hidden">
            <a:xfrm>
              <a:off x="0" y="0"/>
              <a:ext cx="5760" cy="3072"/>
            </a:xfrm>
            <a:custGeom>
              <a:avLst/>
              <a:gdLst>
                <a:gd name="T0" fmla="*/ 6027 w 6027"/>
                <a:gd name="T1" fmla="*/ 2296 h 2296"/>
                <a:gd name="T2" fmla="*/ 0 w 6027"/>
                <a:gd name="T3" fmla="*/ 2296 h 2296"/>
                <a:gd name="T4" fmla="*/ 0 w 6027"/>
                <a:gd name="T5" fmla="*/ 0 h 2296"/>
                <a:gd name="T6" fmla="*/ 6027 w 6027"/>
                <a:gd name="T7" fmla="*/ 0 h 2296"/>
                <a:gd name="T8" fmla="*/ 6027 w 6027"/>
                <a:gd name="T9" fmla="*/ 2296 h 2296"/>
                <a:gd name="T10" fmla="*/ 6027 w 6027"/>
                <a:gd name="T11" fmla="*/ 2296 h 22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027" h="2296">
                  <a:moveTo>
                    <a:pt x="6027" y="2296"/>
                  </a:moveTo>
                  <a:lnTo>
                    <a:pt x="0" y="2296"/>
                  </a:lnTo>
                  <a:lnTo>
                    <a:pt x="0" y="0"/>
                  </a:lnTo>
                  <a:lnTo>
                    <a:pt x="6027" y="0"/>
                  </a:lnTo>
                  <a:lnTo>
                    <a:pt x="6027" y="2296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46275"/>
                    <a:invGamma/>
                  </a:schemeClr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6325" name="Freeform 5"/>
          <p:cNvSpPr>
            <a:spLocks/>
          </p:cNvSpPr>
          <p:nvPr/>
        </p:nvSpPr>
        <p:spPr bwMode="hidden">
          <a:xfrm>
            <a:off x="6248400" y="6262688"/>
            <a:ext cx="2895600" cy="609600"/>
          </a:xfrm>
          <a:custGeom>
            <a:avLst/>
            <a:gdLst>
              <a:gd name="T0" fmla="*/ 5748 w 5748"/>
              <a:gd name="T1" fmla="*/ 246 h 246"/>
              <a:gd name="T2" fmla="*/ 0 w 5748"/>
              <a:gd name="T3" fmla="*/ 246 h 246"/>
              <a:gd name="T4" fmla="*/ 0 w 5748"/>
              <a:gd name="T5" fmla="*/ 0 h 246"/>
              <a:gd name="T6" fmla="*/ 5748 w 5748"/>
              <a:gd name="T7" fmla="*/ 0 h 246"/>
              <a:gd name="T8" fmla="*/ 5748 w 5748"/>
              <a:gd name="T9" fmla="*/ 246 h 246"/>
              <a:gd name="T10" fmla="*/ 5748 w 5748"/>
              <a:gd name="T11" fmla="*/ 246 h 2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5748" h="246">
                <a:moveTo>
                  <a:pt x="5748" y="246"/>
                </a:moveTo>
                <a:lnTo>
                  <a:pt x="0" y="246"/>
                </a:lnTo>
                <a:lnTo>
                  <a:pt x="0" y="0"/>
                </a:lnTo>
                <a:lnTo>
                  <a:pt x="5748" y="0"/>
                </a:lnTo>
                <a:lnTo>
                  <a:pt x="5748" y="246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56326" name="Group 6"/>
          <p:cNvGrpSpPr>
            <a:grpSpLocks/>
          </p:cNvGrpSpPr>
          <p:nvPr/>
        </p:nvGrpSpPr>
        <p:grpSpPr bwMode="auto">
          <a:xfrm>
            <a:off x="0" y="6019800"/>
            <a:ext cx="7848600" cy="857250"/>
            <a:chOff x="0" y="3792"/>
            <a:chExt cx="4944" cy="540"/>
          </a:xfrm>
        </p:grpSpPr>
        <p:sp>
          <p:nvSpPr>
            <p:cNvPr id="56327" name="Freeform 7"/>
            <p:cNvSpPr>
              <a:spLocks/>
            </p:cNvSpPr>
            <p:nvPr userDrawn="1"/>
          </p:nvSpPr>
          <p:spPr bwMode="ltGray">
            <a:xfrm>
              <a:off x="1488" y="3792"/>
              <a:ext cx="3240" cy="536"/>
            </a:xfrm>
            <a:custGeom>
              <a:avLst/>
              <a:gdLst>
                <a:gd name="T0" fmla="*/ 3132 w 3240"/>
                <a:gd name="T1" fmla="*/ 469 h 536"/>
                <a:gd name="T2" fmla="*/ 2995 w 3240"/>
                <a:gd name="T3" fmla="*/ 395 h 536"/>
                <a:gd name="T4" fmla="*/ 2911 w 3240"/>
                <a:gd name="T5" fmla="*/ 375 h 536"/>
                <a:gd name="T6" fmla="*/ 2678 w 3240"/>
                <a:gd name="T7" fmla="*/ 228 h 536"/>
                <a:gd name="T8" fmla="*/ 2553 w 3240"/>
                <a:gd name="T9" fmla="*/ 74 h 536"/>
                <a:gd name="T10" fmla="*/ 2457 w 3240"/>
                <a:gd name="T11" fmla="*/ 7 h 536"/>
                <a:gd name="T12" fmla="*/ 2403 w 3240"/>
                <a:gd name="T13" fmla="*/ 47 h 536"/>
                <a:gd name="T14" fmla="*/ 2289 w 3240"/>
                <a:gd name="T15" fmla="*/ 74 h 536"/>
                <a:gd name="T16" fmla="*/ 2134 w 3240"/>
                <a:gd name="T17" fmla="*/ 74 h 536"/>
                <a:gd name="T18" fmla="*/ 2044 w 3240"/>
                <a:gd name="T19" fmla="*/ 128 h 536"/>
                <a:gd name="T20" fmla="*/ 1775 w 3240"/>
                <a:gd name="T21" fmla="*/ 222 h 536"/>
                <a:gd name="T22" fmla="*/ 1602 w 3240"/>
                <a:gd name="T23" fmla="*/ 181 h 536"/>
                <a:gd name="T24" fmla="*/ 1560 w 3240"/>
                <a:gd name="T25" fmla="*/ 101 h 536"/>
                <a:gd name="T26" fmla="*/ 1542 w 3240"/>
                <a:gd name="T27" fmla="*/ 87 h 536"/>
                <a:gd name="T28" fmla="*/ 1446 w 3240"/>
                <a:gd name="T29" fmla="*/ 60 h 536"/>
                <a:gd name="T30" fmla="*/ 1375 w 3240"/>
                <a:gd name="T31" fmla="*/ 74 h 536"/>
                <a:gd name="T32" fmla="*/ 1309 w 3240"/>
                <a:gd name="T33" fmla="*/ 87 h 536"/>
                <a:gd name="T34" fmla="*/ 1243 w 3240"/>
                <a:gd name="T35" fmla="*/ 13 h 536"/>
                <a:gd name="T36" fmla="*/ 1225 w 3240"/>
                <a:gd name="T37" fmla="*/ 0 h 536"/>
                <a:gd name="T38" fmla="*/ 1189 w 3240"/>
                <a:gd name="T39" fmla="*/ 0 h 536"/>
                <a:gd name="T40" fmla="*/ 1106 w 3240"/>
                <a:gd name="T41" fmla="*/ 34 h 536"/>
                <a:gd name="T42" fmla="*/ 1106 w 3240"/>
                <a:gd name="T43" fmla="*/ 34 h 536"/>
                <a:gd name="T44" fmla="*/ 1094 w 3240"/>
                <a:gd name="T45" fmla="*/ 40 h 536"/>
                <a:gd name="T46" fmla="*/ 1070 w 3240"/>
                <a:gd name="T47" fmla="*/ 54 h 536"/>
                <a:gd name="T48" fmla="*/ 1034 w 3240"/>
                <a:gd name="T49" fmla="*/ 74 h 536"/>
                <a:gd name="T50" fmla="*/ 1004 w 3240"/>
                <a:gd name="T51" fmla="*/ 74 h 536"/>
                <a:gd name="T52" fmla="*/ 986 w 3240"/>
                <a:gd name="T53" fmla="*/ 74 h 536"/>
                <a:gd name="T54" fmla="*/ 956 w 3240"/>
                <a:gd name="T55" fmla="*/ 81 h 536"/>
                <a:gd name="T56" fmla="*/ 920 w 3240"/>
                <a:gd name="T57" fmla="*/ 94 h 536"/>
                <a:gd name="T58" fmla="*/ 884 w 3240"/>
                <a:gd name="T59" fmla="*/ 107 h 536"/>
                <a:gd name="T60" fmla="*/ 843 w 3240"/>
                <a:gd name="T61" fmla="*/ 128 h 536"/>
                <a:gd name="T62" fmla="*/ 813 w 3240"/>
                <a:gd name="T63" fmla="*/ 141 h 536"/>
                <a:gd name="T64" fmla="*/ 789 w 3240"/>
                <a:gd name="T65" fmla="*/ 148 h 536"/>
                <a:gd name="T66" fmla="*/ 783 w 3240"/>
                <a:gd name="T67" fmla="*/ 154 h 536"/>
                <a:gd name="T68" fmla="*/ 556 w 3240"/>
                <a:gd name="T69" fmla="*/ 228 h 536"/>
                <a:gd name="T70" fmla="*/ 394 w 3240"/>
                <a:gd name="T71" fmla="*/ 294 h 536"/>
                <a:gd name="T72" fmla="*/ 107 w 3240"/>
                <a:gd name="T73" fmla="*/ 462 h 536"/>
                <a:gd name="T74" fmla="*/ 0 w 3240"/>
                <a:gd name="T75" fmla="*/ 536 h 536"/>
                <a:gd name="T76" fmla="*/ 3240 w 3240"/>
                <a:gd name="T77" fmla="*/ 536 h 536"/>
                <a:gd name="T78" fmla="*/ 3132 w 3240"/>
                <a:gd name="T79" fmla="*/ 469 h 536"/>
                <a:gd name="T80" fmla="*/ 3132 w 3240"/>
                <a:gd name="T81" fmla="*/ 469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240" h="536">
                  <a:moveTo>
                    <a:pt x="3132" y="469"/>
                  </a:moveTo>
                  <a:lnTo>
                    <a:pt x="2995" y="395"/>
                  </a:lnTo>
                  <a:lnTo>
                    <a:pt x="2911" y="375"/>
                  </a:lnTo>
                  <a:lnTo>
                    <a:pt x="2678" y="228"/>
                  </a:lnTo>
                  <a:lnTo>
                    <a:pt x="2553" y="74"/>
                  </a:lnTo>
                  <a:lnTo>
                    <a:pt x="2457" y="7"/>
                  </a:lnTo>
                  <a:lnTo>
                    <a:pt x="2403" y="47"/>
                  </a:lnTo>
                  <a:lnTo>
                    <a:pt x="2289" y="74"/>
                  </a:lnTo>
                  <a:lnTo>
                    <a:pt x="2134" y="74"/>
                  </a:lnTo>
                  <a:lnTo>
                    <a:pt x="2044" y="128"/>
                  </a:lnTo>
                  <a:lnTo>
                    <a:pt x="1775" y="222"/>
                  </a:lnTo>
                  <a:lnTo>
                    <a:pt x="1602" y="181"/>
                  </a:lnTo>
                  <a:lnTo>
                    <a:pt x="1560" y="101"/>
                  </a:lnTo>
                  <a:lnTo>
                    <a:pt x="1542" y="87"/>
                  </a:lnTo>
                  <a:lnTo>
                    <a:pt x="1446" y="60"/>
                  </a:lnTo>
                  <a:lnTo>
                    <a:pt x="1375" y="74"/>
                  </a:lnTo>
                  <a:lnTo>
                    <a:pt x="1309" y="87"/>
                  </a:lnTo>
                  <a:lnTo>
                    <a:pt x="1243" y="13"/>
                  </a:lnTo>
                  <a:lnTo>
                    <a:pt x="1225" y="0"/>
                  </a:lnTo>
                  <a:lnTo>
                    <a:pt x="1189" y="0"/>
                  </a:lnTo>
                  <a:lnTo>
                    <a:pt x="1106" y="34"/>
                  </a:lnTo>
                  <a:lnTo>
                    <a:pt x="1094" y="40"/>
                  </a:lnTo>
                  <a:lnTo>
                    <a:pt x="1070" y="54"/>
                  </a:lnTo>
                  <a:lnTo>
                    <a:pt x="1034" y="74"/>
                  </a:lnTo>
                  <a:lnTo>
                    <a:pt x="1004" y="74"/>
                  </a:lnTo>
                  <a:lnTo>
                    <a:pt x="986" y="74"/>
                  </a:lnTo>
                  <a:lnTo>
                    <a:pt x="956" y="81"/>
                  </a:lnTo>
                  <a:lnTo>
                    <a:pt x="920" y="94"/>
                  </a:lnTo>
                  <a:lnTo>
                    <a:pt x="884" y="107"/>
                  </a:lnTo>
                  <a:lnTo>
                    <a:pt x="843" y="128"/>
                  </a:lnTo>
                  <a:lnTo>
                    <a:pt x="813" y="141"/>
                  </a:lnTo>
                  <a:lnTo>
                    <a:pt x="789" y="148"/>
                  </a:lnTo>
                  <a:lnTo>
                    <a:pt x="783" y="154"/>
                  </a:lnTo>
                  <a:lnTo>
                    <a:pt x="556" y="228"/>
                  </a:lnTo>
                  <a:lnTo>
                    <a:pt x="394" y="294"/>
                  </a:lnTo>
                  <a:lnTo>
                    <a:pt x="107" y="462"/>
                  </a:lnTo>
                  <a:lnTo>
                    <a:pt x="0" y="536"/>
                  </a:lnTo>
                  <a:lnTo>
                    <a:pt x="3240" y="536"/>
                  </a:lnTo>
                  <a:lnTo>
                    <a:pt x="3132" y="469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66667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56328" name="Group 8"/>
            <p:cNvGrpSpPr>
              <a:grpSpLocks/>
            </p:cNvGrpSpPr>
            <p:nvPr userDrawn="1"/>
          </p:nvGrpSpPr>
          <p:grpSpPr bwMode="auto">
            <a:xfrm>
              <a:off x="2486" y="3792"/>
              <a:ext cx="2458" cy="540"/>
              <a:chOff x="2486" y="3792"/>
              <a:chExt cx="2458" cy="540"/>
            </a:xfrm>
          </p:grpSpPr>
          <p:sp>
            <p:nvSpPr>
              <p:cNvPr id="56329" name="Freeform 9"/>
              <p:cNvSpPr>
                <a:spLocks/>
              </p:cNvSpPr>
              <p:nvPr userDrawn="1"/>
            </p:nvSpPr>
            <p:spPr bwMode="ltGray">
              <a:xfrm>
                <a:off x="3948" y="3799"/>
                <a:ext cx="996" cy="533"/>
              </a:xfrm>
              <a:custGeom>
                <a:avLst/>
                <a:gdLst>
                  <a:gd name="T0" fmla="*/ 636 w 996"/>
                  <a:gd name="T1" fmla="*/ 373 h 533"/>
                  <a:gd name="T2" fmla="*/ 495 w 996"/>
                  <a:gd name="T3" fmla="*/ 370 h 533"/>
                  <a:gd name="T4" fmla="*/ 280 w 996"/>
                  <a:gd name="T5" fmla="*/ 249 h 533"/>
                  <a:gd name="T6" fmla="*/ 127 w 996"/>
                  <a:gd name="T7" fmla="*/ 66 h 533"/>
                  <a:gd name="T8" fmla="*/ 0 w 996"/>
                  <a:gd name="T9" fmla="*/ 0 h 533"/>
                  <a:gd name="T10" fmla="*/ 22 w 996"/>
                  <a:gd name="T11" fmla="*/ 26 h 533"/>
                  <a:gd name="T12" fmla="*/ 0 w 996"/>
                  <a:gd name="T13" fmla="*/ 65 h 533"/>
                  <a:gd name="T14" fmla="*/ 30 w 996"/>
                  <a:gd name="T15" fmla="*/ 119 h 533"/>
                  <a:gd name="T16" fmla="*/ 75 w 996"/>
                  <a:gd name="T17" fmla="*/ 243 h 533"/>
                  <a:gd name="T18" fmla="*/ 45 w 996"/>
                  <a:gd name="T19" fmla="*/ 422 h 533"/>
                  <a:gd name="T20" fmla="*/ 200 w 996"/>
                  <a:gd name="T21" fmla="*/ 329 h 533"/>
                  <a:gd name="T22" fmla="*/ 612 w 996"/>
                  <a:gd name="T23" fmla="*/ 533 h 533"/>
                  <a:gd name="T24" fmla="*/ 996 w 996"/>
                  <a:gd name="T25" fmla="*/ 529 h 533"/>
                  <a:gd name="T26" fmla="*/ 828 w 996"/>
                  <a:gd name="T27" fmla="*/ 473 h 533"/>
                  <a:gd name="T28" fmla="*/ 636 w 996"/>
                  <a:gd name="T29" fmla="*/ 373 h 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96" h="533">
                    <a:moveTo>
                      <a:pt x="636" y="373"/>
                    </a:moveTo>
                    <a:lnTo>
                      <a:pt x="495" y="370"/>
                    </a:lnTo>
                    <a:lnTo>
                      <a:pt x="280" y="249"/>
                    </a:lnTo>
                    <a:lnTo>
                      <a:pt x="127" y="66"/>
                    </a:lnTo>
                    <a:lnTo>
                      <a:pt x="0" y="0"/>
                    </a:lnTo>
                    <a:lnTo>
                      <a:pt x="22" y="26"/>
                    </a:lnTo>
                    <a:lnTo>
                      <a:pt x="0" y="65"/>
                    </a:lnTo>
                    <a:lnTo>
                      <a:pt x="30" y="119"/>
                    </a:lnTo>
                    <a:lnTo>
                      <a:pt x="75" y="243"/>
                    </a:lnTo>
                    <a:lnTo>
                      <a:pt x="45" y="422"/>
                    </a:lnTo>
                    <a:lnTo>
                      <a:pt x="200" y="329"/>
                    </a:lnTo>
                    <a:lnTo>
                      <a:pt x="612" y="533"/>
                    </a:lnTo>
                    <a:lnTo>
                      <a:pt x="996" y="529"/>
                    </a:lnTo>
                    <a:lnTo>
                      <a:pt x="828" y="473"/>
                    </a:lnTo>
                    <a:lnTo>
                      <a:pt x="636" y="373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30" name="Freeform 10"/>
              <p:cNvSpPr>
                <a:spLocks/>
              </p:cNvSpPr>
              <p:nvPr userDrawn="1"/>
            </p:nvSpPr>
            <p:spPr bwMode="ltGray">
              <a:xfrm>
                <a:off x="2677" y="3792"/>
                <a:ext cx="186" cy="395"/>
              </a:xfrm>
              <a:custGeom>
                <a:avLst/>
                <a:gdLst>
                  <a:gd name="T0" fmla="*/ 36 w 186"/>
                  <a:gd name="T1" fmla="*/ 0 h 353"/>
                  <a:gd name="T2" fmla="*/ 54 w 186"/>
                  <a:gd name="T3" fmla="*/ 18 h 353"/>
                  <a:gd name="T4" fmla="*/ 24 w 186"/>
                  <a:gd name="T5" fmla="*/ 30 h 353"/>
                  <a:gd name="T6" fmla="*/ 18 w 186"/>
                  <a:gd name="T7" fmla="*/ 66 h 353"/>
                  <a:gd name="T8" fmla="*/ 42 w 186"/>
                  <a:gd name="T9" fmla="*/ 114 h 353"/>
                  <a:gd name="T10" fmla="*/ 48 w 186"/>
                  <a:gd name="T11" fmla="*/ 162 h 353"/>
                  <a:gd name="T12" fmla="*/ 0 w 186"/>
                  <a:gd name="T13" fmla="*/ 353 h 353"/>
                  <a:gd name="T14" fmla="*/ 54 w 186"/>
                  <a:gd name="T15" fmla="*/ 233 h 353"/>
                  <a:gd name="T16" fmla="*/ 84 w 186"/>
                  <a:gd name="T17" fmla="*/ 216 h 353"/>
                  <a:gd name="T18" fmla="*/ 126 w 186"/>
                  <a:gd name="T19" fmla="*/ 126 h 353"/>
                  <a:gd name="T20" fmla="*/ 144 w 186"/>
                  <a:gd name="T21" fmla="*/ 120 h 353"/>
                  <a:gd name="T22" fmla="*/ 144 w 186"/>
                  <a:gd name="T23" fmla="*/ 90 h 353"/>
                  <a:gd name="T24" fmla="*/ 186 w 186"/>
                  <a:gd name="T25" fmla="*/ 66 h 353"/>
                  <a:gd name="T26" fmla="*/ 162 w 186"/>
                  <a:gd name="T27" fmla="*/ 60 h 353"/>
                  <a:gd name="T28" fmla="*/ 36 w 186"/>
                  <a:gd name="T29" fmla="*/ 0 h 353"/>
                  <a:gd name="T30" fmla="*/ 36 w 186"/>
                  <a:gd name="T31" fmla="*/ 0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86" h="353">
                    <a:moveTo>
                      <a:pt x="36" y="0"/>
                    </a:moveTo>
                    <a:lnTo>
                      <a:pt x="54" y="18"/>
                    </a:lnTo>
                    <a:lnTo>
                      <a:pt x="24" y="30"/>
                    </a:lnTo>
                    <a:lnTo>
                      <a:pt x="18" y="66"/>
                    </a:lnTo>
                    <a:lnTo>
                      <a:pt x="42" y="114"/>
                    </a:lnTo>
                    <a:lnTo>
                      <a:pt x="48" y="162"/>
                    </a:lnTo>
                    <a:lnTo>
                      <a:pt x="0" y="353"/>
                    </a:lnTo>
                    <a:lnTo>
                      <a:pt x="54" y="233"/>
                    </a:lnTo>
                    <a:lnTo>
                      <a:pt x="84" y="216"/>
                    </a:lnTo>
                    <a:lnTo>
                      <a:pt x="126" y="126"/>
                    </a:lnTo>
                    <a:lnTo>
                      <a:pt x="144" y="120"/>
                    </a:lnTo>
                    <a:lnTo>
                      <a:pt x="144" y="90"/>
                    </a:lnTo>
                    <a:lnTo>
                      <a:pt x="186" y="66"/>
                    </a:lnTo>
                    <a:lnTo>
                      <a:pt x="162" y="60"/>
                    </a:lnTo>
                    <a:lnTo>
                      <a:pt x="36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31" name="Freeform 11"/>
              <p:cNvSpPr>
                <a:spLocks/>
              </p:cNvSpPr>
              <p:nvPr userDrawn="1"/>
            </p:nvSpPr>
            <p:spPr bwMode="ltGray">
              <a:xfrm>
                <a:off x="3030" y="3893"/>
                <a:ext cx="378" cy="271"/>
              </a:xfrm>
              <a:custGeom>
                <a:avLst/>
                <a:gdLst>
                  <a:gd name="T0" fmla="*/ 18 w 378"/>
                  <a:gd name="T1" fmla="*/ 0 h 271"/>
                  <a:gd name="T2" fmla="*/ 12 w 378"/>
                  <a:gd name="T3" fmla="*/ 13 h 271"/>
                  <a:gd name="T4" fmla="*/ 0 w 378"/>
                  <a:gd name="T5" fmla="*/ 40 h 271"/>
                  <a:gd name="T6" fmla="*/ 60 w 378"/>
                  <a:gd name="T7" fmla="*/ 121 h 271"/>
                  <a:gd name="T8" fmla="*/ 310 w 378"/>
                  <a:gd name="T9" fmla="*/ 271 h 271"/>
                  <a:gd name="T10" fmla="*/ 290 w 378"/>
                  <a:gd name="T11" fmla="*/ 139 h 271"/>
                  <a:gd name="T12" fmla="*/ 378 w 378"/>
                  <a:gd name="T13" fmla="*/ 76 h 271"/>
                  <a:gd name="T14" fmla="*/ 251 w 378"/>
                  <a:gd name="T15" fmla="*/ 94 h 271"/>
                  <a:gd name="T16" fmla="*/ 90 w 378"/>
                  <a:gd name="T17" fmla="*/ 54 h 271"/>
                  <a:gd name="T18" fmla="*/ 18 w 378"/>
                  <a:gd name="T19" fmla="*/ 0 h 271"/>
                  <a:gd name="T20" fmla="*/ 18 w 378"/>
                  <a:gd name="T21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78" h="271">
                    <a:moveTo>
                      <a:pt x="18" y="0"/>
                    </a:moveTo>
                    <a:lnTo>
                      <a:pt x="12" y="13"/>
                    </a:lnTo>
                    <a:lnTo>
                      <a:pt x="0" y="40"/>
                    </a:lnTo>
                    <a:lnTo>
                      <a:pt x="60" y="121"/>
                    </a:lnTo>
                    <a:lnTo>
                      <a:pt x="310" y="271"/>
                    </a:lnTo>
                    <a:lnTo>
                      <a:pt x="290" y="139"/>
                    </a:lnTo>
                    <a:lnTo>
                      <a:pt x="378" y="76"/>
                    </a:lnTo>
                    <a:lnTo>
                      <a:pt x="251" y="94"/>
                    </a:lnTo>
                    <a:lnTo>
                      <a:pt x="90" y="54"/>
                    </a:lnTo>
                    <a:lnTo>
                      <a:pt x="18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32" name="Freeform 12"/>
              <p:cNvSpPr>
                <a:spLocks/>
              </p:cNvSpPr>
              <p:nvPr userDrawn="1"/>
            </p:nvSpPr>
            <p:spPr bwMode="ltGray">
              <a:xfrm>
                <a:off x="3628" y="3866"/>
                <a:ext cx="155" cy="74"/>
              </a:xfrm>
              <a:custGeom>
                <a:avLst/>
                <a:gdLst>
                  <a:gd name="T0" fmla="*/ 114 w 155"/>
                  <a:gd name="T1" fmla="*/ 0 h 66"/>
                  <a:gd name="T2" fmla="*/ 0 w 155"/>
                  <a:gd name="T3" fmla="*/ 0 h 66"/>
                  <a:gd name="T4" fmla="*/ 0 w 155"/>
                  <a:gd name="T5" fmla="*/ 0 h 66"/>
                  <a:gd name="T6" fmla="*/ 6 w 155"/>
                  <a:gd name="T7" fmla="*/ 6 h 66"/>
                  <a:gd name="T8" fmla="*/ 6 w 155"/>
                  <a:gd name="T9" fmla="*/ 18 h 66"/>
                  <a:gd name="T10" fmla="*/ 0 w 155"/>
                  <a:gd name="T11" fmla="*/ 24 h 66"/>
                  <a:gd name="T12" fmla="*/ 78 w 155"/>
                  <a:gd name="T13" fmla="*/ 60 h 66"/>
                  <a:gd name="T14" fmla="*/ 96 w 155"/>
                  <a:gd name="T15" fmla="*/ 42 h 66"/>
                  <a:gd name="T16" fmla="*/ 155 w 155"/>
                  <a:gd name="T17" fmla="*/ 66 h 66"/>
                  <a:gd name="T18" fmla="*/ 126 w 155"/>
                  <a:gd name="T19" fmla="*/ 24 h 66"/>
                  <a:gd name="T20" fmla="*/ 149 w 155"/>
                  <a:gd name="T21" fmla="*/ 0 h 66"/>
                  <a:gd name="T22" fmla="*/ 114 w 155"/>
                  <a:gd name="T23" fmla="*/ 0 h 66"/>
                  <a:gd name="T24" fmla="*/ 114 w 155"/>
                  <a:gd name="T25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55" h="66">
                    <a:moveTo>
                      <a:pt x="114" y="0"/>
                    </a:moveTo>
                    <a:lnTo>
                      <a:pt x="0" y="0"/>
                    </a:lnTo>
                    <a:lnTo>
                      <a:pt x="6" y="6"/>
                    </a:lnTo>
                    <a:lnTo>
                      <a:pt x="6" y="18"/>
                    </a:lnTo>
                    <a:lnTo>
                      <a:pt x="0" y="24"/>
                    </a:lnTo>
                    <a:lnTo>
                      <a:pt x="78" y="60"/>
                    </a:lnTo>
                    <a:lnTo>
                      <a:pt x="96" y="42"/>
                    </a:lnTo>
                    <a:lnTo>
                      <a:pt x="155" y="66"/>
                    </a:lnTo>
                    <a:lnTo>
                      <a:pt x="126" y="24"/>
                    </a:lnTo>
                    <a:lnTo>
                      <a:pt x="149" y="0"/>
                    </a:lnTo>
                    <a:lnTo>
                      <a:pt x="114" y="0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56333" name="Freeform 13"/>
              <p:cNvSpPr>
                <a:spLocks/>
              </p:cNvSpPr>
              <p:nvPr userDrawn="1"/>
            </p:nvSpPr>
            <p:spPr bwMode="ltGray">
              <a:xfrm>
                <a:off x="2486" y="3859"/>
                <a:ext cx="42" cy="81"/>
              </a:xfrm>
              <a:custGeom>
                <a:avLst/>
                <a:gdLst>
                  <a:gd name="T0" fmla="*/ 6 w 42"/>
                  <a:gd name="T1" fmla="*/ 36 h 72"/>
                  <a:gd name="T2" fmla="*/ 0 w 42"/>
                  <a:gd name="T3" fmla="*/ 18 h 72"/>
                  <a:gd name="T4" fmla="*/ 12 w 42"/>
                  <a:gd name="T5" fmla="*/ 6 h 72"/>
                  <a:gd name="T6" fmla="*/ 0 w 42"/>
                  <a:gd name="T7" fmla="*/ 6 h 72"/>
                  <a:gd name="T8" fmla="*/ 12 w 42"/>
                  <a:gd name="T9" fmla="*/ 6 h 72"/>
                  <a:gd name="T10" fmla="*/ 24 w 42"/>
                  <a:gd name="T11" fmla="*/ 6 h 72"/>
                  <a:gd name="T12" fmla="*/ 36 w 42"/>
                  <a:gd name="T13" fmla="*/ 6 h 72"/>
                  <a:gd name="T14" fmla="*/ 42 w 42"/>
                  <a:gd name="T15" fmla="*/ 0 h 72"/>
                  <a:gd name="T16" fmla="*/ 30 w 42"/>
                  <a:gd name="T17" fmla="*/ 18 h 72"/>
                  <a:gd name="T18" fmla="*/ 42 w 42"/>
                  <a:gd name="T19" fmla="*/ 48 h 72"/>
                  <a:gd name="T20" fmla="*/ 12 w 42"/>
                  <a:gd name="T21" fmla="*/ 72 h 72"/>
                  <a:gd name="T22" fmla="*/ 6 w 42"/>
                  <a:gd name="T23" fmla="*/ 36 h 72"/>
                  <a:gd name="T24" fmla="*/ 6 w 42"/>
                  <a:gd name="T25" fmla="*/ 3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2" h="72">
                    <a:moveTo>
                      <a:pt x="6" y="36"/>
                    </a:moveTo>
                    <a:lnTo>
                      <a:pt x="0" y="18"/>
                    </a:lnTo>
                    <a:lnTo>
                      <a:pt x="12" y="6"/>
                    </a:lnTo>
                    <a:lnTo>
                      <a:pt x="0" y="6"/>
                    </a:lnTo>
                    <a:lnTo>
                      <a:pt x="12" y="6"/>
                    </a:lnTo>
                    <a:lnTo>
                      <a:pt x="24" y="6"/>
                    </a:lnTo>
                    <a:lnTo>
                      <a:pt x="36" y="6"/>
                    </a:lnTo>
                    <a:lnTo>
                      <a:pt x="42" y="0"/>
                    </a:lnTo>
                    <a:lnTo>
                      <a:pt x="30" y="18"/>
                    </a:lnTo>
                    <a:lnTo>
                      <a:pt x="42" y="48"/>
                    </a:lnTo>
                    <a:lnTo>
                      <a:pt x="12" y="72"/>
                    </a:lnTo>
                    <a:lnTo>
                      <a:pt x="6" y="36"/>
                    </a:lnTo>
                    <a:close/>
                  </a:path>
                </a:pathLst>
              </a:custGeom>
              <a:solidFill>
                <a:schemeClr val="bg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56334" name="Freeform 14"/>
            <p:cNvSpPr>
              <a:spLocks/>
            </p:cNvSpPr>
            <p:nvPr userDrawn="1"/>
          </p:nvSpPr>
          <p:spPr bwMode="ltGray">
            <a:xfrm>
              <a:off x="0" y="3792"/>
              <a:ext cx="3976" cy="535"/>
            </a:xfrm>
            <a:custGeom>
              <a:avLst/>
              <a:gdLst>
                <a:gd name="T0" fmla="*/ 3976 w 3976"/>
                <a:gd name="T1" fmla="*/ 527 h 527"/>
                <a:gd name="T2" fmla="*/ 3970 w 3976"/>
                <a:gd name="T3" fmla="*/ 527 h 527"/>
                <a:gd name="T4" fmla="*/ 3844 w 3976"/>
                <a:gd name="T5" fmla="*/ 509 h 527"/>
                <a:gd name="T6" fmla="*/ 2487 w 3976"/>
                <a:gd name="T7" fmla="*/ 305 h 527"/>
                <a:gd name="T8" fmla="*/ 2039 w 3976"/>
                <a:gd name="T9" fmla="*/ 36 h 527"/>
                <a:gd name="T10" fmla="*/ 1907 w 3976"/>
                <a:gd name="T11" fmla="*/ 24 h 527"/>
                <a:gd name="T12" fmla="*/ 1883 w 3976"/>
                <a:gd name="T13" fmla="*/ 54 h 527"/>
                <a:gd name="T14" fmla="*/ 1859 w 3976"/>
                <a:gd name="T15" fmla="*/ 54 h 527"/>
                <a:gd name="T16" fmla="*/ 1830 w 3976"/>
                <a:gd name="T17" fmla="*/ 30 h 527"/>
                <a:gd name="T18" fmla="*/ 1704 w 3976"/>
                <a:gd name="T19" fmla="*/ 102 h 527"/>
                <a:gd name="T20" fmla="*/ 1608 w 3976"/>
                <a:gd name="T21" fmla="*/ 126 h 527"/>
                <a:gd name="T22" fmla="*/ 1561 w 3976"/>
                <a:gd name="T23" fmla="*/ 132 h 527"/>
                <a:gd name="T24" fmla="*/ 1495 w 3976"/>
                <a:gd name="T25" fmla="*/ 102 h 527"/>
                <a:gd name="T26" fmla="*/ 1357 w 3976"/>
                <a:gd name="T27" fmla="*/ 126 h 527"/>
                <a:gd name="T28" fmla="*/ 1285 w 3976"/>
                <a:gd name="T29" fmla="*/ 24 h 527"/>
                <a:gd name="T30" fmla="*/ 1280 w 3976"/>
                <a:gd name="T31" fmla="*/ 18 h 527"/>
                <a:gd name="T32" fmla="*/ 1262 w 3976"/>
                <a:gd name="T33" fmla="*/ 12 h 527"/>
                <a:gd name="T34" fmla="*/ 1238 w 3976"/>
                <a:gd name="T35" fmla="*/ 6 h 527"/>
                <a:gd name="T36" fmla="*/ 1220 w 3976"/>
                <a:gd name="T37" fmla="*/ 0 h 527"/>
                <a:gd name="T38" fmla="*/ 1196 w 3976"/>
                <a:gd name="T39" fmla="*/ 0 h 527"/>
                <a:gd name="T40" fmla="*/ 1166 w 3976"/>
                <a:gd name="T41" fmla="*/ 0 h 527"/>
                <a:gd name="T42" fmla="*/ 1142 w 3976"/>
                <a:gd name="T43" fmla="*/ 0 h 527"/>
                <a:gd name="T44" fmla="*/ 1136 w 3976"/>
                <a:gd name="T45" fmla="*/ 0 h 527"/>
                <a:gd name="T46" fmla="*/ 1130 w 3976"/>
                <a:gd name="T47" fmla="*/ 0 h 527"/>
                <a:gd name="T48" fmla="*/ 1124 w 3976"/>
                <a:gd name="T49" fmla="*/ 6 h 527"/>
                <a:gd name="T50" fmla="*/ 1118 w 3976"/>
                <a:gd name="T51" fmla="*/ 12 h 527"/>
                <a:gd name="T52" fmla="*/ 1100 w 3976"/>
                <a:gd name="T53" fmla="*/ 18 h 527"/>
                <a:gd name="T54" fmla="*/ 1088 w 3976"/>
                <a:gd name="T55" fmla="*/ 18 h 527"/>
                <a:gd name="T56" fmla="*/ 1070 w 3976"/>
                <a:gd name="T57" fmla="*/ 24 h 527"/>
                <a:gd name="T58" fmla="*/ 1052 w 3976"/>
                <a:gd name="T59" fmla="*/ 30 h 527"/>
                <a:gd name="T60" fmla="*/ 1034 w 3976"/>
                <a:gd name="T61" fmla="*/ 36 h 527"/>
                <a:gd name="T62" fmla="*/ 1028 w 3976"/>
                <a:gd name="T63" fmla="*/ 42 h 527"/>
                <a:gd name="T64" fmla="*/ 969 w 3976"/>
                <a:gd name="T65" fmla="*/ 60 h 527"/>
                <a:gd name="T66" fmla="*/ 921 w 3976"/>
                <a:gd name="T67" fmla="*/ 72 h 527"/>
                <a:gd name="T68" fmla="*/ 855 w 3976"/>
                <a:gd name="T69" fmla="*/ 48 h 527"/>
                <a:gd name="T70" fmla="*/ 825 w 3976"/>
                <a:gd name="T71" fmla="*/ 48 h 527"/>
                <a:gd name="T72" fmla="*/ 759 w 3976"/>
                <a:gd name="T73" fmla="*/ 72 h 527"/>
                <a:gd name="T74" fmla="*/ 735 w 3976"/>
                <a:gd name="T75" fmla="*/ 72 h 527"/>
                <a:gd name="T76" fmla="*/ 706 w 3976"/>
                <a:gd name="T77" fmla="*/ 60 h 527"/>
                <a:gd name="T78" fmla="*/ 640 w 3976"/>
                <a:gd name="T79" fmla="*/ 60 h 527"/>
                <a:gd name="T80" fmla="*/ 544 w 3976"/>
                <a:gd name="T81" fmla="*/ 72 h 527"/>
                <a:gd name="T82" fmla="*/ 389 w 3976"/>
                <a:gd name="T83" fmla="*/ 18 h 527"/>
                <a:gd name="T84" fmla="*/ 323 w 3976"/>
                <a:gd name="T85" fmla="*/ 60 h 527"/>
                <a:gd name="T86" fmla="*/ 317 w 3976"/>
                <a:gd name="T87" fmla="*/ 60 h 527"/>
                <a:gd name="T88" fmla="*/ 305 w 3976"/>
                <a:gd name="T89" fmla="*/ 72 h 527"/>
                <a:gd name="T90" fmla="*/ 287 w 3976"/>
                <a:gd name="T91" fmla="*/ 78 h 527"/>
                <a:gd name="T92" fmla="*/ 263 w 3976"/>
                <a:gd name="T93" fmla="*/ 90 h 527"/>
                <a:gd name="T94" fmla="*/ 203 w 3976"/>
                <a:gd name="T95" fmla="*/ 120 h 527"/>
                <a:gd name="T96" fmla="*/ 149 w 3976"/>
                <a:gd name="T97" fmla="*/ 150 h 527"/>
                <a:gd name="T98" fmla="*/ 78 w 3976"/>
                <a:gd name="T99" fmla="*/ 168 h 527"/>
                <a:gd name="T100" fmla="*/ 0 w 3976"/>
                <a:gd name="T101" fmla="*/ 180 h 527"/>
                <a:gd name="T102" fmla="*/ 0 w 3976"/>
                <a:gd name="T103" fmla="*/ 527 h 527"/>
                <a:gd name="T104" fmla="*/ 1010 w 3976"/>
                <a:gd name="T105" fmla="*/ 527 h 527"/>
                <a:gd name="T106" fmla="*/ 3725 w 3976"/>
                <a:gd name="T107" fmla="*/ 527 h 527"/>
                <a:gd name="T108" fmla="*/ 3976 w 3976"/>
                <a:gd name="T109" fmla="*/ 527 h 527"/>
                <a:gd name="T110" fmla="*/ 3976 w 3976"/>
                <a:gd name="T111" fmla="*/ 527 h 5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976" h="527">
                  <a:moveTo>
                    <a:pt x="3976" y="527"/>
                  </a:moveTo>
                  <a:lnTo>
                    <a:pt x="3970" y="527"/>
                  </a:lnTo>
                  <a:lnTo>
                    <a:pt x="3844" y="509"/>
                  </a:lnTo>
                  <a:lnTo>
                    <a:pt x="2487" y="305"/>
                  </a:lnTo>
                  <a:lnTo>
                    <a:pt x="2039" y="36"/>
                  </a:lnTo>
                  <a:lnTo>
                    <a:pt x="1907" y="24"/>
                  </a:lnTo>
                  <a:lnTo>
                    <a:pt x="1883" y="54"/>
                  </a:lnTo>
                  <a:lnTo>
                    <a:pt x="1859" y="54"/>
                  </a:lnTo>
                  <a:lnTo>
                    <a:pt x="1830" y="30"/>
                  </a:lnTo>
                  <a:lnTo>
                    <a:pt x="1704" y="102"/>
                  </a:lnTo>
                  <a:lnTo>
                    <a:pt x="1608" y="126"/>
                  </a:lnTo>
                  <a:lnTo>
                    <a:pt x="1561" y="132"/>
                  </a:lnTo>
                  <a:lnTo>
                    <a:pt x="1495" y="102"/>
                  </a:lnTo>
                  <a:lnTo>
                    <a:pt x="1357" y="126"/>
                  </a:lnTo>
                  <a:lnTo>
                    <a:pt x="1285" y="24"/>
                  </a:lnTo>
                  <a:lnTo>
                    <a:pt x="1280" y="18"/>
                  </a:lnTo>
                  <a:lnTo>
                    <a:pt x="1262" y="12"/>
                  </a:lnTo>
                  <a:lnTo>
                    <a:pt x="1238" y="6"/>
                  </a:lnTo>
                  <a:lnTo>
                    <a:pt x="1220" y="0"/>
                  </a:lnTo>
                  <a:lnTo>
                    <a:pt x="1196" y="0"/>
                  </a:lnTo>
                  <a:lnTo>
                    <a:pt x="1166" y="0"/>
                  </a:lnTo>
                  <a:lnTo>
                    <a:pt x="1142" y="0"/>
                  </a:lnTo>
                  <a:lnTo>
                    <a:pt x="1136" y="0"/>
                  </a:lnTo>
                  <a:lnTo>
                    <a:pt x="1130" y="0"/>
                  </a:lnTo>
                  <a:lnTo>
                    <a:pt x="1124" y="6"/>
                  </a:lnTo>
                  <a:lnTo>
                    <a:pt x="1118" y="12"/>
                  </a:lnTo>
                  <a:lnTo>
                    <a:pt x="1100" y="18"/>
                  </a:lnTo>
                  <a:lnTo>
                    <a:pt x="1088" y="18"/>
                  </a:lnTo>
                  <a:lnTo>
                    <a:pt x="1070" y="24"/>
                  </a:lnTo>
                  <a:lnTo>
                    <a:pt x="1052" y="30"/>
                  </a:lnTo>
                  <a:lnTo>
                    <a:pt x="1034" y="36"/>
                  </a:lnTo>
                  <a:lnTo>
                    <a:pt x="1028" y="42"/>
                  </a:lnTo>
                  <a:lnTo>
                    <a:pt x="969" y="60"/>
                  </a:lnTo>
                  <a:lnTo>
                    <a:pt x="921" y="72"/>
                  </a:lnTo>
                  <a:lnTo>
                    <a:pt x="855" y="48"/>
                  </a:lnTo>
                  <a:lnTo>
                    <a:pt x="825" y="48"/>
                  </a:lnTo>
                  <a:lnTo>
                    <a:pt x="759" y="72"/>
                  </a:lnTo>
                  <a:lnTo>
                    <a:pt x="735" y="72"/>
                  </a:lnTo>
                  <a:lnTo>
                    <a:pt x="706" y="60"/>
                  </a:lnTo>
                  <a:lnTo>
                    <a:pt x="640" y="60"/>
                  </a:lnTo>
                  <a:lnTo>
                    <a:pt x="544" y="72"/>
                  </a:lnTo>
                  <a:lnTo>
                    <a:pt x="389" y="18"/>
                  </a:lnTo>
                  <a:lnTo>
                    <a:pt x="323" y="60"/>
                  </a:lnTo>
                  <a:lnTo>
                    <a:pt x="317" y="60"/>
                  </a:lnTo>
                  <a:lnTo>
                    <a:pt x="305" y="72"/>
                  </a:lnTo>
                  <a:lnTo>
                    <a:pt x="287" y="78"/>
                  </a:lnTo>
                  <a:lnTo>
                    <a:pt x="263" y="90"/>
                  </a:lnTo>
                  <a:lnTo>
                    <a:pt x="203" y="120"/>
                  </a:lnTo>
                  <a:lnTo>
                    <a:pt x="149" y="150"/>
                  </a:lnTo>
                  <a:lnTo>
                    <a:pt x="78" y="168"/>
                  </a:lnTo>
                  <a:lnTo>
                    <a:pt x="0" y="180"/>
                  </a:lnTo>
                  <a:lnTo>
                    <a:pt x="0" y="527"/>
                  </a:lnTo>
                  <a:lnTo>
                    <a:pt x="1010" y="527"/>
                  </a:lnTo>
                  <a:lnTo>
                    <a:pt x="3725" y="527"/>
                  </a:lnTo>
                  <a:lnTo>
                    <a:pt x="3976" y="527"/>
                  </a:lnTo>
                  <a:close/>
                </a:path>
              </a:pathLst>
            </a:custGeom>
            <a:gradFill rotWithShape="0">
              <a:gsLst>
                <a:gs pos="0">
                  <a:schemeClr val="bg2">
                    <a:gamma/>
                    <a:tint val="75686"/>
                    <a:invGamma/>
                  </a:schemeClr>
                </a:gs>
                <a:gs pos="100000">
                  <a:schemeClr val="bg2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56335" name="Group 15"/>
          <p:cNvGrpSpPr>
            <a:grpSpLocks/>
          </p:cNvGrpSpPr>
          <p:nvPr/>
        </p:nvGrpSpPr>
        <p:grpSpPr bwMode="auto">
          <a:xfrm>
            <a:off x="627063" y="6021388"/>
            <a:ext cx="5684837" cy="849312"/>
            <a:chOff x="395" y="3793"/>
            <a:chExt cx="3581" cy="535"/>
          </a:xfrm>
        </p:grpSpPr>
        <p:sp>
          <p:nvSpPr>
            <p:cNvPr id="56336" name="Freeform 16"/>
            <p:cNvSpPr>
              <a:spLocks/>
            </p:cNvSpPr>
            <p:nvPr/>
          </p:nvSpPr>
          <p:spPr bwMode="auto">
            <a:xfrm>
              <a:off x="1196" y="3793"/>
              <a:ext cx="365" cy="291"/>
            </a:xfrm>
            <a:custGeom>
              <a:avLst/>
              <a:gdLst>
                <a:gd name="T0" fmla="*/ 24 w 365"/>
                <a:gd name="T1" fmla="*/ 24 h 287"/>
                <a:gd name="T2" fmla="*/ 0 w 365"/>
                <a:gd name="T3" fmla="*/ 60 h 287"/>
                <a:gd name="T4" fmla="*/ 66 w 365"/>
                <a:gd name="T5" fmla="*/ 108 h 287"/>
                <a:gd name="T6" fmla="*/ 143 w 365"/>
                <a:gd name="T7" fmla="*/ 180 h 287"/>
                <a:gd name="T8" fmla="*/ 191 w 365"/>
                <a:gd name="T9" fmla="*/ 168 h 287"/>
                <a:gd name="T10" fmla="*/ 341 w 365"/>
                <a:gd name="T11" fmla="*/ 287 h 287"/>
                <a:gd name="T12" fmla="*/ 305 w 365"/>
                <a:gd name="T13" fmla="*/ 174 h 287"/>
                <a:gd name="T14" fmla="*/ 365 w 365"/>
                <a:gd name="T15" fmla="*/ 132 h 287"/>
                <a:gd name="T16" fmla="*/ 359 w 365"/>
                <a:gd name="T17" fmla="*/ 126 h 287"/>
                <a:gd name="T18" fmla="*/ 335 w 365"/>
                <a:gd name="T19" fmla="*/ 114 h 287"/>
                <a:gd name="T20" fmla="*/ 299 w 365"/>
                <a:gd name="T21" fmla="*/ 90 h 287"/>
                <a:gd name="T22" fmla="*/ 257 w 365"/>
                <a:gd name="T23" fmla="*/ 72 h 287"/>
                <a:gd name="T24" fmla="*/ 215 w 365"/>
                <a:gd name="T25" fmla="*/ 54 h 287"/>
                <a:gd name="T26" fmla="*/ 173 w 365"/>
                <a:gd name="T27" fmla="*/ 36 h 287"/>
                <a:gd name="T28" fmla="*/ 143 w 365"/>
                <a:gd name="T29" fmla="*/ 24 h 287"/>
                <a:gd name="T30" fmla="*/ 131 w 365"/>
                <a:gd name="T31" fmla="*/ 18 h 287"/>
                <a:gd name="T32" fmla="*/ 107 w 365"/>
                <a:gd name="T33" fmla="*/ 18 h 287"/>
                <a:gd name="T34" fmla="*/ 95 w 365"/>
                <a:gd name="T35" fmla="*/ 18 h 287"/>
                <a:gd name="T36" fmla="*/ 72 w 365"/>
                <a:gd name="T37" fmla="*/ 12 h 287"/>
                <a:gd name="T38" fmla="*/ 66 w 365"/>
                <a:gd name="T39" fmla="*/ 12 h 287"/>
                <a:gd name="T40" fmla="*/ 54 w 365"/>
                <a:gd name="T41" fmla="*/ 6 h 287"/>
                <a:gd name="T42" fmla="*/ 42 w 365"/>
                <a:gd name="T43" fmla="*/ 0 h 287"/>
                <a:gd name="T44" fmla="*/ 30 w 365"/>
                <a:gd name="T45" fmla="*/ 0 h 287"/>
                <a:gd name="T46" fmla="*/ 24 w 365"/>
                <a:gd name="T47" fmla="*/ 24 h 287"/>
                <a:gd name="T48" fmla="*/ 24 w 365"/>
                <a:gd name="T49" fmla="*/ 24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65" h="287">
                  <a:moveTo>
                    <a:pt x="24" y="24"/>
                  </a:moveTo>
                  <a:lnTo>
                    <a:pt x="0" y="60"/>
                  </a:lnTo>
                  <a:lnTo>
                    <a:pt x="66" y="108"/>
                  </a:lnTo>
                  <a:lnTo>
                    <a:pt x="143" y="180"/>
                  </a:lnTo>
                  <a:lnTo>
                    <a:pt x="191" y="168"/>
                  </a:lnTo>
                  <a:lnTo>
                    <a:pt x="341" y="287"/>
                  </a:lnTo>
                  <a:lnTo>
                    <a:pt x="305" y="174"/>
                  </a:lnTo>
                  <a:lnTo>
                    <a:pt x="365" y="132"/>
                  </a:lnTo>
                  <a:lnTo>
                    <a:pt x="359" y="126"/>
                  </a:lnTo>
                  <a:lnTo>
                    <a:pt x="335" y="114"/>
                  </a:lnTo>
                  <a:lnTo>
                    <a:pt x="299" y="90"/>
                  </a:lnTo>
                  <a:lnTo>
                    <a:pt x="257" y="72"/>
                  </a:lnTo>
                  <a:lnTo>
                    <a:pt x="215" y="54"/>
                  </a:lnTo>
                  <a:lnTo>
                    <a:pt x="173" y="36"/>
                  </a:lnTo>
                  <a:lnTo>
                    <a:pt x="143" y="24"/>
                  </a:lnTo>
                  <a:lnTo>
                    <a:pt x="131" y="18"/>
                  </a:lnTo>
                  <a:lnTo>
                    <a:pt x="107" y="18"/>
                  </a:lnTo>
                  <a:lnTo>
                    <a:pt x="95" y="18"/>
                  </a:lnTo>
                  <a:lnTo>
                    <a:pt x="72" y="12"/>
                  </a:lnTo>
                  <a:lnTo>
                    <a:pt x="66" y="12"/>
                  </a:lnTo>
                  <a:lnTo>
                    <a:pt x="54" y="6"/>
                  </a:lnTo>
                  <a:lnTo>
                    <a:pt x="42" y="0"/>
                  </a:lnTo>
                  <a:lnTo>
                    <a:pt x="30" y="0"/>
                  </a:lnTo>
                  <a:lnTo>
                    <a:pt x="24" y="24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37" name="Freeform 17"/>
            <p:cNvSpPr>
              <a:spLocks/>
            </p:cNvSpPr>
            <p:nvPr/>
          </p:nvSpPr>
          <p:spPr bwMode="auto">
            <a:xfrm>
              <a:off x="1943" y="3829"/>
              <a:ext cx="2033" cy="499"/>
            </a:xfrm>
            <a:custGeom>
              <a:avLst/>
              <a:gdLst>
                <a:gd name="T0" fmla="*/ 186 w 2033"/>
                <a:gd name="T1" fmla="*/ 18 h 499"/>
                <a:gd name="T2" fmla="*/ 138 w 2033"/>
                <a:gd name="T3" fmla="*/ 6 h 499"/>
                <a:gd name="T4" fmla="*/ 96 w 2033"/>
                <a:gd name="T5" fmla="*/ 0 h 499"/>
                <a:gd name="T6" fmla="*/ 36 w 2033"/>
                <a:gd name="T7" fmla="*/ 0 h 499"/>
                <a:gd name="T8" fmla="*/ 12 w 2033"/>
                <a:gd name="T9" fmla="*/ 25 h 499"/>
                <a:gd name="T10" fmla="*/ 0 w 2033"/>
                <a:gd name="T11" fmla="*/ 128 h 499"/>
                <a:gd name="T12" fmla="*/ 60 w 2033"/>
                <a:gd name="T13" fmla="*/ 104 h 499"/>
                <a:gd name="T14" fmla="*/ 90 w 2033"/>
                <a:gd name="T15" fmla="*/ 134 h 499"/>
                <a:gd name="T16" fmla="*/ 150 w 2033"/>
                <a:gd name="T17" fmla="*/ 153 h 499"/>
                <a:gd name="T18" fmla="*/ 209 w 2033"/>
                <a:gd name="T19" fmla="*/ 273 h 499"/>
                <a:gd name="T20" fmla="*/ 401 w 2033"/>
                <a:gd name="T21" fmla="*/ 359 h 499"/>
                <a:gd name="T22" fmla="*/ 777 w 2033"/>
                <a:gd name="T23" fmla="*/ 359 h 499"/>
                <a:gd name="T24" fmla="*/ 2033 w 2033"/>
                <a:gd name="T25" fmla="*/ 499 h 499"/>
                <a:gd name="T26" fmla="*/ 2033 w 2033"/>
                <a:gd name="T27" fmla="*/ 499 h 499"/>
                <a:gd name="T28" fmla="*/ 1991 w 2033"/>
                <a:gd name="T29" fmla="*/ 493 h 499"/>
                <a:gd name="T30" fmla="*/ 676 w 2033"/>
                <a:gd name="T31" fmla="*/ 243 h 499"/>
                <a:gd name="T32" fmla="*/ 514 w 2033"/>
                <a:gd name="T33" fmla="*/ 159 h 499"/>
                <a:gd name="T34" fmla="*/ 425 w 2033"/>
                <a:gd name="T35" fmla="*/ 110 h 499"/>
                <a:gd name="T36" fmla="*/ 365 w 2033"/>
                <a:gd name="T37" fmla="*/ 92 h 499"/>
                <a:gd name="T38" fmla="*/ 281 w 2033"/>
                <a:gd name="T39" fmla="*/ 61 h 499"/>
                <a:gd name="T40" fmla="*/ 186 w 2033"/>
                <a:gd name="T41" fmla="*/ 18 h 499"/>
                <a:gd name="T42" fmla="*/ 186 w 2033"/>
                <a:gd name="T43" fmla="*/ 18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033" h="499">
                  <a:moveTo>
                    <a:pt x="186" y="18"/>
                  </a:moveTo>
                  <a:lnTo>
                    <a:pt x="138" y="6"/>
                  </a:lnTo>
                  <a:lnTo>
                    <a:pt x="96" y="0"/>
                  </a:lnTo>
                  <a:lnTo>
                    <a:pt x="36" y="0"/>
                  </a:lnTo>
                  <a:lnTo>
                    <a:pt x="12" y="25"/>
                  </a:lnTo>
                  <a:lnTo>
                    <a:pt x="0" y="128"/>
                  </a:lnTo>
                  <a:lnTo>
                    <a:pt x="60" y="104"/>
                  </a:lnTo>
                  <a:lnTo>
                    <a:pt x="90" y="134"/>
                  </a:lnTo>
                  <a:lnTo>
                    <a:pt x="150" y="153"/>
                  </a:lnTo>
                  <a:lnTo>
                    <a:pt x="209" y="273"/>
                  </a:lnTo>
                  <a:lnTo>
                    <a:pt x="401" y="359"/>
                  </a:lnTo>
                  <a:lnTo>
                    <a:pt x="777" y="359"/>
                  </a:lnTo>
                  <a:lnTo>
                    <a:pt x="2033" y="499"/>
                  </a:lnTo>
                  <a:lnTo>
                    <a:pt x="1991" y="493"/>
                  </a:lnTo>
                  <a:lnTo>
                    <a:pt x="676" y="243"/>
                  </a:lnTo>
                  <a:lnTo>
                    <a:pt x="514" y="159"/>
                  </a:lnTo>
                  <a:lnTo>
                    <a:pt x="425" y="110"/>
                  </a:lnTo>
                  <a:lnTo>
                    <a:pt x="365" y="92"/>
                  </a:lnTo>
                  <a:lnTo>
                    <a:pt x="281" y="61"/>
                  </a:lnTo>
                  <a:lnTo>
                    <a:pt x="186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38" name="Freeform 18"/>
            <p:cNvSpPr>
              <a:spLocks/>
            </p:cNvSpPr>
            <p:nvPr/>
          </p:nvSpPr>
          <p:spPr bwMode="auto">
            <a:xfrm>
              <a:off x="1830" y="3823"/>
              <a:ext cx="71" cy="61"/>
            </a:xfrm>
            <a:custGeom>
              <a:avLst/>
              <a:gdLst>
                <a:gd name="T0" fmla="*/ 0 w 71"/>
                <a:gd name="T1" fmla="*/ 18 h 60"/>
                <a:gd name="T2" fmla="*/ 6 w 71"/>
                <a:gd name="T3" fmla="*/ 18 h 60"/>
                <a:gd name="T4" fmla="*/ 12 w 71"/>
                <a:gd name="T5" fmla="*/ 12 h 60"/>
                <a:gd name="T6" fmla="*/ 6 w 71"/>
                <a:gd name="T7" fmla="*/ 6 h 60"/>
                <a:gd name="T8" fmla="*/ 0 w 71"/>
                <a:gd name="T9" fmla="*/ 0 h 60"/>
                <a:gd name="T10" fmla="*/ 29 w 71"/>
                <a:gd name="T11" fmla="*/ 18 h 60"/>
                <a:gd name="T12" fmla="*/ 53 w 71"/>
                <a:gd name="T13" fmla="*/ 18 h 60"/>
                <a:gd name="T14" fmla="*/ 59 w 71"/>
                <a:gd name="T15" fmla="*/ 30 h 60"/>
                <a:gd name="T16" fmla="*/ 65 w 71"/>
                <a:gd name="T17" fmla="*/ 42 h 60"/>
                <a:gd name="T18" fmla="*/ 71 w 71"/>
                <a:gd name="T19" fmla="*/ 54 h 60"/>
                <a:gd name="T20" fmla="*/ 71 w 71"/>
                <a:gd name="T21" fmla="*/ 60 h 60"/>
                <a:gd name="T22" fmla="*/ 59 w 71"/>
                <a:gd name="T23" fmla="*/ 54 h 60"/>
                <a:gd name="T24" fmla="*/ 47 w 71"/>
                <a:gd name="T25" fmla="*/ 42 h 60"/>
                <a:gd name="T26" fmla="*/ 23 w 71"/>
                <a:gd name="T27" fmla="*/ 30 h 60"/>
                <a:gd name="T28" fmla="*/ 23 w 71"/>
                <a:gd name="T29" fmla="*/ 36 h 60"/>
                <a:gd name="T30" fmla="*/ 18 w 71"/>
                <a:gd name="T31" fmla="*/ 42 h 60"/>
                <a:gd name="T32" fmla="*/ 12 w 71"/>
                <a:gd name="T33" fmla="*/ 48 h 60"/>
                <a:gd name="T34" fmla="*/ 6 w 71"/>
                <a:gd name="T35" fmla="*/ 48 h 60"/>
                <a:gd name="T36" fmla="*/ 6 w 71"/>
                <a:gd name="T37" fmla="*/ 48 h 60"/>
                <a:gd name="T38" fmla="*/ 6 w 71"/>
                <a:gd name="T39" fmla="*/ 36 h 60"/>
                <a:gd name="T40" fmla="*/ 0 w 71"/>
                <a:gd name="T41" fmla="*/ 18 h 60"/>
                <a:gd name="T42" fmla="*/ 0 w 71"/>
                <a:gd name="T43" fmla="*/ 1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1" h="60">
                  <a:moveTo>
                    <a:pt x="0" y="18"/>
                  </a:moveTo>
                  <a:lnTo>
                    <a:pt x="6" y="18"/>
                  </a:lnTo>
                  <a:lnTo>
                    <a:pt x="12" y="12"/>
                  </a:lnTo>
                  <a:lnTo>
                    <a:pt x="6" y="6"/>
                  </a:lnTo>
                  <a:lnTo>
                    <a:pt x="0" y="0"/>
                  </a:lnTo>
                  <a:lnTo>
                    <a:pt x="29" y="18"/>
                  </a:lnTo>
                  <a:lnTo>
                    <a:pt x="53" y="18"/>
                  </a:lnTo>
                  <a:lnTo>
                    <a:pt x="59" y="30"/>
                  </a:lnTo>
                  <a:lnTo>
                    <a:pt x="65" y="42"/>
                  </a:lnTo>
                  <a:lnTo>
                    <a:pt x="71" y="54"/>
                  </a:lnTo>
                  <a:lnTo>
                    <a:pt x="71" y="60"/>
                  </a:lnTo>
                  <a:lnTo>
                    <a:pt x="59" y="54"/>
                  </a:lnTo>
                  <a:lnTo>
                    <a:pt x="47" y="42"/>
                  </a:lnTo>
                  <a:lnTo>
                    <a:pt x="23" y="30"/>
                  </a:lnTo>
                  <a:lnTo>
                    <a:pt x="23" y="36"/>
                  </a:lnTo>
                  <a:lnTo>
                    <a:pt x="18" y="42"/>
                  </a:lnTo>
                  <a:lnTo>
                    <a:pt x="12" y="48"/>
                  </a:lnTo>
                  <a:lnTo>
                    <a:pt x="6" y="48"/>
                  </a:lnTo>
                  <a:lnTo>
                    <a:pt x="6" y="36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39" name="Freeform 19"/>
            <p:cNvSpPr>
              <a:spLocks/>
            </p:cNvSpPr>
            <p:nvPr/>
          </p:nvSpPr>
          <p:spPr bwMode="auto">
            <a:xfrm>
              <a:off x="855" y="3842"/>
              <a:ext cx="161" cy="164"/>
            </a:xfrm>
            <a:custGeom>
              <a:avLst/>
              <a:gdLst>
                <a:gd name="T0" fmla="*/ 30 w 161"/>
                <a:gd name="T1" fmla="*/ 0 h 162"/>
                <a:gd name="T2" fmla="*/ 48 w 161"/>
                <a:gd name="T3" fmla="*/ 6 h 162"/>
                <a:gd name="T4" fmla="*/ 72 w 161"/>
                <a:gd name="T5" fmla="*/ 6 h 162"/>
                <a:gd name="T6" fmla="*/ 114 w 161"/>
                <a:gd name="T7" fmla="*/ 12 h 162"/>
                <a:gd name="T8" fmla="*/ 96 w 161"/>
                <a:gd name="T9" fmla="*/ 54 h 162"/>
                <a:gd name="T10" fmla="*/ 96 w 161"/>
                <a:gd name="T11" fmla="*/ 60 h 162"/>
                <a:gd name="T12" fmla="*/ 102 w 161"/>
                <a:gd name="T13" fmla="*/ 72 h 162"/>
                <a:gd name="T14" fmla="*/ 108 w 161"/>
                <a:gd name="T15" fmla="*/ 84 h 162"/>
                <a:gd name="T16" fmla="*/ 120 w 161"/>
                <a:gd name="T17" fmla="*/ 96 h 162"/>
                <a:gd name="T18" fmla="*/ 143 w 161"/>
                <a:gd name="T19" fmla="*/ 114 h 162"/>
                <a:gd name="T20" fmla="*/ 155 w 161"/>
                <a:gd name="T21" fmla="*/ 138 h 162"/>
                <a:gd name="T22" fmla="*/ 161 w 161"/>
                <a:gd name="T23" fmla="*/ 156 h 162"/>
                <a:gd name="T24" fmla="*/ 161 w 161"/>
                <a:gd name="T25" fmla="*/ 162 h 162"/>
                <a:gd name="T26" fmla="*/ 96 w 161"/>
                <a:gd name="T27" fmla="*/ 102 h 162"/>
                <a:gd name="T28" fmla="*/ 30 w 161"/>
                <a:gd name="T29" fmla="*/ 54 h 162"/>
                <a:gd name="T30" fmla="*/ 0 w 161"/>
                <a:gd name="T31" fmla="*/ 0 h 162"/>
                <a:gd name="T32" fmla="*/ 30 w 161"/>
                <a:gd name="T33" fmla="*/ 0 h 162"/>
                <a:gd name="T34" fmla="*/ 30 w 161"/>
                <a:gd name="T35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61" h="162">
                  <a:moveTo>
                    <a:pt x="30" y="0"/>
                  </a:moveTo>
                  <a:lnTo>
                    <a:pt x="48" y="6"/>
                  </a:lnTo>
                  <a:lnTo>
                    <a:pt x="72" y="6"/>
                  </a:lnTo>
                  <a:lnTo>
                    <a:pt x="114" y="12"/>
                  </a:lnTo>
                  <a:lnTo>
                    <a:pt x="96" y="54"/>
                  </a:lnTo>
                  <a:lnTo>
                    <a:pt x="96" y="60"/>
                  </a:lnTo>
                  <a:lnTo>
                    <a:pt x="102" y="72"/>
                  </a:lnTo>
                  <a:lnTo>
                    <a:pt x="108" y="84"/>
                  </a:lnTo>
                  <a:lnTo>
                    <a:pt x="120" y="96"/>
                  </a:lnTo>
                  <a:lnTo>
                    <a:pt x="143" y="114"/>
                  </a:lnTo>
                  <a:lnTo>
                    <a:pt x="155" y="138"/>
                  </a:lnTo>
                  <a:lnTo>
                    <a:pt x="161" y="156"/>
                  </a:lnTo>
                  <a:lnTo>
                    <a:pt x="161" y="162"/>
                  </a:lnTo>
                  <a:lnTo>
                    <a:pt x="96" y="102"/>
                  </a:lnTo>
                  <a:lnTo>
                    <a:pt x="30" y="54"/>
                  </a:lnTo>
                  <a:lnTo>
                    <a:pt x="0" y="0"/>
                  </a:lnTo>
                  <a:lnTo>
                    <a:pt x="30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40" name="Freeform 20"/>
            <p:cNvSpPr>
              <a:spLocks/>
            </p:cNvSpPr>
            <p:nvPr/>
          </p:nvSpPr>
          <p:spPr bwMode="auto">
            <a:xfrm>
              <a:off x="706" y="3854"/>
              <a:ext cx="59" cy="61"/>
            </a:xfrm>
            <a:custGeom>
              <a:avLst/>
              <a:gdLst>
                <a:gd name="T0" fmla="*/ 59 w 59"/>
                <a:gd name="T1" fmla="*/ 6 h 60"/>
                <a:gd name="T2" fmla="*/ 41 w 59"/>
                <a:gd name="T3" fmla="*/ 30 h 60"/>
                <a:gd name="T4" fmla="*/ 41 w 59"/>
                <a:gd name="T5" fmla="*/ 36 h 60"/>
                <a:gd name="T6" fmla="*/ 47 w 59"/>
                <a:gd name="T7" fmla="*/ 42 h 60"/>
                <a:gd name="T8" fmla="*/ 53 w 59"/>
                <a:gd name="T9" fmla="*/ 54 h 60"/>
                <a:gd name="T10" fmla="*/ 53 w 59"/>
                <a:gd name="T11" fmla="*/ 60 h 60"/>
                <a:gd name="T12" fmla="*/ 47 w 59"/>
                <a:gd name="T13" fmla="*/ 54 h 60"/>
                <a:gd name="T14" fmla="*/ 35 w 59"/>
                <a:gd name="T15" fmla="*/ 48 h 60"/>
                <a:gd name="T16" fmla="*/ 23 w 59"/>
                <a:gd name="T17" fmla="*/ 36 h 60"/>
                <a:gd name="T18" fmla="*/ 17 w 59"/>
                <a:gd name="T19" fmla="*/ 30 h 60"/>
                <a:gd name="T20" fmla="*/ 0 w 59"/>
                <a:gd name="T21" fmla="*/ 0 h 60"/>
                <a:gd name="T22" fmla="*/ 59 w 59"/>
                <a:gd name="T23" fmla="*/ 6 h 60"/>
                <a:gd name="T24" fmla="*/ 59 w 59"/>
                <a:gd name="T25" fmla="*/ 6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9" h="60">
                  <a:moveTo>
                    <a:pt x="59" y="6"/>
                  </a:moveTo>
                  <a:lnTo>
                    <a:pt x="41" y="30"/>
                  </a:lnTo>
                  <a:lnTo>
                    <a:pt x="41" y="36"/>
                  </a:lnTo>
                  <a:lnTo>
                    <a:pt x="47" y="42"/>
                  </a:lnTo>
                  <a:lnTo>
                    <a:pt x="53" y="54"/>
                  </a:lnTo>
                  <a:lnTo>
                    <a:pt x="53" y="60"/>
                  </a:lnTo>
                  <a:lnTo>
                    <a:pt x="47" y="54"/>
                  </a:lnTo>
                  <a:lnTo>
                    <a:pt x="35" y="48"/>
                  </a:lnTo>
                  <a:lnTo>
                    <a:pt x="23" y="36"/>
                  </a:lnTo>
                  <a:lnTo>
                    <a:pt x="17" y="30"/>
                  </a:lnTo>
                  <a:lnTo>
                    <a:pt x="0" y="0"/>
                  </a:lnTo>
                  <a:lnTo>
                    <a:pt x="59" y="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6341" name="Freeform 21"/>
            <p:cNvSpPr>
              <a:spLocks/>
            </p:cNvSpPr>
            <p:nvPr/>
          </p:nvSpPr>
          <p:spPr bwMode="auto">
            <a:xfrm>
              <a:off x="395" y="3811"/>
              <a:ext cx="245" cy="207"/>
            </a:xfrm>
            <a:custGeom>
              <a:avLst/>
              <a:gdLst>
                <a:gd name="T0" fmla="*/ 233 w 245"/>
                <a:gd name="T1" fmla="*/ 36 h 204"/>
                <a:gd name="T2" fmla="*/ 245 w 245"/>
                <a:gd name="T3" fmla="*/ 42 h 204"/>
                <a:gd name="T4" fmla="*/ 209 w 245"/>
                <a:gd name="T5" fmla="*/ 84 h 204"/>
                <a:gd name="T6" fmla="*/ 143 w 245"/>
                <a:gd name="T7" fmla="*/ 132 h 204"/>
                <a:gd name="T8" fmla="*/ 167 w 245"/>
                <a:gd name="T9" fmla="*/ 156 h 204"/>
                <a:gd name="T10" fmla="*/ 179 w 245"/>
                <a:gd name="T11" fmla="*/ 204 h 204"/>
                <a:gd name="T12" fmla="*/ 77 w 245"/>
                <a:gd name="T13" fmla="*/ 132 h 204"/>
                <a:gd name="T14" fmla="*/ 47 w 245"/>
                <a:gd name="T15" fmla="*/ 84 h 204"/>
                <a:gd name="T16" fmla="*/ 89 w 245"/>
                <a:gd name="T17" fmla="*/ 66 h 204"/>
                <a:gd name="T18" fmla="*/ 59 w 245"/>
                <a:gd name="T19" fmla="*/ 36 h 204"/>
                <a:gd name="T20" fmla="*/ 0 w 245"/>
                <a:gd name="T21" fmla="*/ 12 h 204"/>
                <a:gd name="T22" fmla="*/ 0 w 245"/>
                <a:gd name="T23" fmla="*/ 0 h 204"/>
                <a:gd name="T24" fmla="*/ 6 w 245"/>
                <a:gd name="T25" fmla="*/ 0 h 204"/>
                <a:gd name="T26" fmla="*/ 12 w 245"/>
                <a:gd name="T27" fmla="*/ 0 h 204"/>
                <a:gd name="T28" fmla="*/ 47 w 245"/>
                <a:gd name="T29" fmla="*/ 6 h 204"/>
                <a:gd name="T30" fmla="*/ 77 w 245"/>
                <a:gd name="T31" fmla="*/ 6 h 204"/>
                <a:gd name="T32" fmla="*/ 83 w 245"/>
                <a:gd name="T33" fmla="*/ 6 h 204"/>
                <a:gd name="T34" fmla="*/ 89 w 245"/>
                <a:gd name="T35" fmla="*/ 6 h 204"/>
                <a:gd name="T36" fmla="*/ 101 w 245"/>
                <a:gd name="T37" fmla="*/ 12 h 204"/>
                <a:gd name="T38" fmla="*/ 125 w 245"/>
                <a:gd name="T39" fmla="*/ 12 h 204"/>
                <a:gd name="T40" fmla="*/ 143 w 245"/>
                <a:gd name="T41" fmla="*/ 18 h 204"/>
                <a:gd name="T42" fmla="*/ 149 w 245"/>
                <a:gd name="T43" fmla="*/ 18 h 204"/>
                <a:gd name="T44" fmla="*/ 149 w 245"/>
                <a:gd name="T45" fmla="*/ 18 h 204"/>
                <a:gd name="T46" fmla="*/ 203 w 245"/>
                <a:gd name="T47" fmla="*/ 24 h 204"/>
                <a:gd name="T48" fmla="*/ 233 w 245"/>
                <a:gd name="T49" fmla="*/ 36 h 204"/>
                <a:gd name="T50" fmla="*/ 233 w 245"/>
                <a:gd name="T51" fmla="*/ 36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45" h="204">
                  <a:moveTo>
                    <a:pt x="233" y="36"/>
                  </a:moveTo>
                  <a:lnTo>
                    <a:pt x="245" y="42"/>
                  </a:lnTo>
                  <a:lnTo>
                    <a:pt x="209" y="84"/>
                  </a:lnTo>
                  <a:lnTo>
                    <a:pt x="143" y="132"/>
                  </a:lnTo>
                  <a:lnTo>
                    <a:pt x="167" y="156"/>
                  </a:lnTo>
                  <a:lnTo>
                    <a:pt x="179" y="204"/>
                  </a:lnTo>
                  <a:lnTo>
                    <a:pt x="77" y="132"/>
                  </a:lnTo>
                  <a:lnTo>
                    <a:pt x="47" y="84"/>
                  </a:lnTo>
                  <a:lnTo>
                    <a:pt x="89" y="66"/>
                  </a:lnTo>
                  <a:lnTo>
                    <a:pt x="59" y="36"/>
                  </a:lnTo>
                  <a:lnTo>
                    <a:pt x="0" y="12"/>
                  </a:lnTo>
                  <a:lnTo>
                    <a:pt x="0" y="0"/>
                  </a:lnTo>
                  <a:lnTo>
                    <a:pt x="6" y="0"/>
                  </a:lnTo>
                  <a:lnTo>
                    <a:pt x="12" y="0"/>
                  </a:lnTo>
                  <a:lnTo>
                    <a:pt x="47" y="6"/>
                  </a:lnTo>
                  <a:lnTo>
                    <a:pt x="77" y="6"/>
                  </a:lnTo>
                  <a:lnTo>
                    <a:pt x="83" y="6"/>
                  </a:lnTo>
                  <a:lnTo>
                    <a:pt x="89" y="6"/>
                  </a:lnTo>
                  <a:lnTo>
                    <a:pt x="101" y="12"/>
                  </a:lnTo>
                  <a:lnTo>
                    <a:pt x="125" y="12"/>
                  </a:lnTo>
                  <a:lnTo>
                    <a:pt x="143" y="18"/>
                  </a:lnTo>
                  <a:lnTo>
                    <a:pt x="149" y="18"/>
                  </a:lnTo>
                  <a:lnTo>
                    <a:pt x="203" y="24"/>
                  </a:lnTo>
                  <a:lnTo>
                    <a:pt x="233" y="36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56342" name="Rectangle 2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28600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按一下來編輯母片的標題樣式</a:t>
            </a:r>
          </a:p>
        </p:txBody>
      </p:sp>
      <p:sp>
        <p:nvSpPr>
          <p:cNvPr id="56343" name="Rectangle 2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49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TW" altLang="en-US" smtClean="0"/>
              <a:t>按一下來編輯母片的文字樣式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</a:p>
        </p:txBody>
      </p:sp>
      <p:sp>
        <p:nvSpPr>
          <p:cNvPr id="56345" name="Rectangle 2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ea typeface="新細明體" charset="-120"/>
              </a:defRPr>
            </a:lvl1pPr>
          </a:lstStyle>
          <a:p>
            <a:endParaRPr lang="en-US" altLang="zh-TW"/>
          </a:p>
        </p:txBody>
      </p:sp>
      <p:sp>
        <p:nvSpPr>
          <p:cNvPr id="56346" name="Rectangle 2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effectLst>
                  <a:outerShdw blurRad="38100" dist="38100" dir="2700000" algn="tl">
                    <a:srgbClr val="000000"/>
                  </a:outerShdw>
                </a:effectLst>
                <a:ea typeface="新細明體" charset="-120"/>
              </a:defRPr>
            </a:lvl1pPr>
          </a:lstStyle>
          <a:p>
            <a:fld id="{B99D80A3-F762-4691-A719-874525315EC0}" type="slidenum">
              <a:rPr lang="zh-TW" altLang="en-US"/>
              <a:pPr/>
              <a:t>‹#›</a:t>
            </a:fld>
            <a:endParaRPr lang="en-US" altLang="zh-TW"/>
          </a:p>
        </p:txBody>
      </p:sp>
      <p:pic>
        <p:nvPicPr>
          <p:cNvPr id="56348" name="Picture 28" descr="logowselectors"/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575" y="6096000"/>
            <a:ext cx="1063625" cy="536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dk2" tx1="lt1" bg2="dk1" tx2="lt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  <p:sldLayoutId id="2147483691" r:id="rId13"/>
    <p:sldLayoutId id="2147483692" r:id="rId14"/>
  </p:sldLayoutIdLst>
  <p:transition spd="slow">
    <p:randomBar/>
  </p:transition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w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SzPct val="75000"/>
        <a:buFont typeface="Wingdings" pitchFamily="2" charset="2"/>
        <a:buChar char="w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Char char="•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l.facebook.com/l.php?u=https://drive.google.com/open?id%3D1k7wpJDqPt4o2raMv1xf3QUHEErHeTt8B&amp;h=ATOXgAT8rjHad9hVJGX3cthaGroM--CEIP6k40nQNhGqH4T9zefLG9ikK-3hmBRpweNM0UcHugulPEKn_RATOZaL7RDl1jZ2EZ2Y0gqf8K3_qdzc0s3Q_g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jp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4"/>
          <p:cNvSpPr txBox="1">
            <a:spLocks noChangeArrowheads="1"/>
          </p:cNvSpPr>
          <p:nvPr/>
        </p:nvSpPr>
        <p:spPr bwMode="auto">
          <a:xfrm>
            <a:off x="2375756" y="4005064"/>
            <a:ext cx="3744416" cy="53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w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zh-TW" altLang="en-US" sz="2400" b="1" kern="0" dirty="0" smtClean="0">
                <a:ea typeface="新細明體" charset="-120"/>
              </a:rPr>
              <a:t>陳昱文 馮翊婷 晉萱</a:t>
            </a:r>
            <a:endParaRPr lang="zh-TW" altLang="en-US" sz="2400" b="1" kern="0" dirty="0">
              <a:ea typeface="新細明體" charset="-120"/>
            </a:endParaRPr>
          </a:p>
        </p:txBody>
      </p:sp>
      <p:sp>
        <p:nvSpPr>
          <p:cNvPr id="7" name="Rectangle 6"/>
          <p:cNvSpPr txBox="1">
            <a:spLocks noChangeArrowheads="1"/>
          </p:cNvSpPr>
          <p:nvPr/>
        </p:nvSpPr>
        <p:spPr bwMode="auto">
          <a:xfrm>
            <a:off x="1187624" y="569447"/>
            <a:ext cx="5867400" cy="2133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Arial" charset="0"/>
              </a:defRPr>
            </a:lvl9pPr>
          </a:lstStyle>
          <a:p>
            <a:r>
              <a:rPr lang="zh-TW" altLang="en-US" sz="5400" b="1" kern="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ㄎ一七逃</a:t>
            </a:r>
            <a:endParaRPr lang="en-US" altLang="zh-TW" sz="5400" b="1" kern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b="1" kern="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2483768" y="2308737"/>
            <a:ext cx="363640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400" dirty="0" smtClean="0"/>
              <a:t>多元族群氣象資料應用組</a:t>
            </a:r>
            <a:endParaRPr lang="en-US" altLang="zh-TW" sz="2400" dirty="0" smtClean="0"/>
          </a:p>
          <a:p>
            <a:pPr algn="ctr"/>
            <a:r>
              <a:rPr lang="zh-TW" altLang="en-US" sz="2400" dirty="0" smtClean="0"/>
              <a:t>第一</a:t>
            </a:r>
            <a:r>
              <a:rPr lang="zh-TW" altLang="en-US" sz="2400" dirty="0"/>
              <a:t>組</a:t>
            </a:r>
          </a:p>
        </p:txBody>
      </p:sp>
    </p:spTree>
    <p:extLst>
      <p:ext uri="{BB962C8B-B14F-4D97-AF65-F5344CB8AC3E}">
        <p14:creationId xmlns:p14="http://schemas.microsoft.com/office/powerpoint/2010/main" val="69771254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可行性</a:t>
            </a:r>
            <a:endParaRPr lang="zh-TW" altLang="en-US" dirty="0"/>
          </a:p>
        </p:txBody>
      </p:sp>
      <p:graphicFrame>
        <p:nvGraphicFramePr>
          <p:cNvPr id="6" name="內容版面配置區 5"/>
          <p:cNvGraphicFramePr>
            <a:graphicFrameLocks noGrp="1"/>
          </p:cNvGraphicFramePr>
          <p:nvPr>
            <p:ph idx="1"/>
            <p:extLst/>
          </p:nvPr>
        </p:nvGraphicFramePr>
        <p:xfrm>
          <a:off x="779315" y="1134658"/>
          <a:ext cx="7787210" cy="5666975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1557442">
                  <a:extLst>
                    <a:ext uri="{9D8B030D-6E8A-4147-A177-3AD203B41FA5}">
                      <a16:colId xmlns:a16="http://schemas.microsoft.com/office/drawing/2014/main" val="3583080876"/>
                    </a:ext>
                  </a:extLst>
                </a:gridCol>
                <a:gridCol w="1557442">
                  <a:extLst>
                    <a:ext uri="{9D8B030D-6E8A-4147-A177-3AD203B41FA5}">
                      <a16:colId xmlns:a16="http://schemas.microsoft.com/office/drawing/2014/main" val="126173784"/>
                    </a:ext>
                  </a:extLst>
                </a:gridCol>
                <a:gridCol w="1557442">
                  <a:extLst>
                    <a:ext uri="{9D8B030D-6E8A-4147-A177-3AD203B41FA5}">
                      <a16:colId xmlns:a16="http://schemas.microsoft.com/office/drawing/2014/main" val="559345912"/>
                    </a:ext>
                  </a:extLst>
                </a:gridCol>
                <a:gridCol w="1557442">
                  <a:extLst>
                    <a:ext uri="{9D8B030D-6E8A-4147-A177-3AD203B41FA5}">
                      <a16:colId xmlns:a16="http://schemas.microsoft.com/office/drawing/2014/main" val="3167262181"/>
                    </a:ext>
                  </a:extLst>
                </a:gridCol>
                <a:gridCol w="1557442">
                  <a:extLst>
                    <a:ext uri="{9D8B030D-6E8A-4147-A177-3AD203B41FA5}">
                      <a16:colId xmlns:a16="http://schemas.microsoft.com/office/drawing/2014/main" val="990825229"/>
                    </a:ext>
                  </a:extLst>
                </a:gridCol>
              </a:tblGrid>
              <a:tr h="662651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工具名稱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TripAdvisor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Google</a:t>
                      </a:r>
                      <a:r>
                        <a:rPr lang="zh-TW" sz="1400" kern="100">
                          <a:effectLst/>
                        </a:rPr>
                        <a:t>地圖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</a:rPr>
                        <a:t>Funliday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ㄎㄧ七逃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35188756"/>
                  </a:ext>
                </a:extLst>
              </a:tr>
              <a:tr h="3313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大眾運輸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53799041"/>
                  </a:ext>
                </a:extLst>
              </a:tr>
              <a:tr h="3313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 dirty="0">
                          <a:effectLst/>
                        </a:rPr>
                        <a:t>規劃交通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90741990"/>
                  </a:ext>
                </a:extLst>
              </a:tr>
              <a:tr h="3313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當地天氣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 smtClean="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898884624"/>
                  </a:ext>
                </a:extLst>
              </a:tr>
              <a:tr h="3313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 dirty="0">
                          <a:effectLst/>
                        </a:rPr>
                        <a:t>即時路況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142104138"/>
                  </a:ext>
                </a:extLst>
              </a:tr>
              <a:tr h="3313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計算時間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58377941"/>
                  </a:ext>
                </a:extLst>
              </a:tr>
              <a:tr h="3313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智能排程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4011849514"/>
                  </a:ext>
                </a:extLst>
              </a:tr>
              <a:tr h="3313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 dirty="0">
                          <a:effectLst/>
                        </a:rPr>
                        <a:t>手動排程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74803378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altLang="en-US" sz="1200" kern="100" dirty="0" smtClean="0">
                          <a:effectLst/>
                          <a:latin typeface="Calibri" panose="020F0502020204030204" pitchFamily="34" charset="0"/>
                          <a:ea typeface="新細明體" panose="02020500000000000000" pitchFamily="18" charset="-120"/>
                          <a:cs typeface="Times New Roman" panose="02020603050405020304" pitchFamily="18" charset="0"/>
                        </a:rPr>
                        <a:t>分群推薦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00" dirty="0" smtClean="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altLang="zh-TW" sz="1100" kern="100" dirty="0" smtClean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00" dirty="0" smtClean="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altLang="zh-TW" sz="1100" kern="100" dirty="0" smtClean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00" dirty="0" smtClean="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altLang="zh-TW" sz="1100" kern="100" dirty="0" smtClean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  <a:p>
                      <a:pPr algn="ctr">
                        <a:spcAft>
                          <a:spcPts val="0"/>
                        </a:spcAft>
                      </a:pP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200" kern="100" dirty="0" smtClean="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altLang="zh-TW" sz="1100" kern="100" dirty="0" smtClean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rgbClr val="FF00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9637157"/>
                  </a:ext>
                </a:extLst>
              </a:tr>
              <a:tr h="3313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 dirty="0">
                          <a:effectLst/>
                        </a:rPr>
                        <a:t>搜尋地點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70274314"/>
                  </a:ext>
                </a:extLst>
              </a:tr>
              <a:tr h="3313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收藏地點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17798022"/>
                  </a:ext>
                </a:extLst>
              </a:tr>
              <a:tr h="3313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地點資訊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18494349"/>
                  </a:ext>
                </a:extLst>
              </a:tr>
              <a:tr h="3313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旅客評論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少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26568992"/>
                  </a:ext>
                </a:extLst>
              </a:tr>
              <a:tr h="3313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建議地點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r>
                        <a:rPr lang="en-US" sz="1400" kern="100">
                          <a:effectLst/>
                        </a:rPr>
                        <a:t>(ios)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06050580"/>
                  </a:ext>
                </a:extLst>
              </a:tr>
              <a:tr h="3313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建議路線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r>
                        <a:rPr lang="en-US" sz="1400" kern="100">
                          <a:effectLst/>
                        </a:rPr>
                        <a:t>(ios)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43079681"/>
                  </a:ext>
                </a:extLst>
              </a:tr>
              <a:tr h="331326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zh-TW" sz="1400" kern="100">
                          <a:effectLst/>
                        </a:rPr>
                        <a:t>國家指南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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200" kern="10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en-US" sz="1400" kern="100" dirty="0">
                          <a:effectLst/>
                          <a:sym typeface="Wingdings" panose="05000000000000000000" pitchFamily="2" charset="2"/>
                        </a:rPr>
                        <a:t></a:t>
                      </a:r>
                      <a:endParaRPr lang="zh-TW" sz="1200" kern="100" dirty="0">
                        <a:effectLst/>
                        <a:latin typeface="Calibri" panose="020F0502020204030204" pitchFamily="34" charset="0"/>
                        <a:ea typeface="新細明體" panose="02020500000000000000" pitchFamily="18" charset="-12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550219255"/>
                  </a:ext>
                </a:extLst>
              </a:tr>
            </a:tbl>
          </a:graphicData>
        </a:graphic>
      </p:graphicFrame>
      <p:sp>
        <p:nvSpPr>
          <p:cNvPr id="7" name="矩形 6"/>
          <p:cNvSpPr>
            <a:spLocks noChangeArrowheads="1"/>
          </p:cNvSpPr>
          <p:nvPr/>
        </p:nvSpPr>
        <p:spPr bwMode="auto">
          <a:xfrm>
            <a:off x="1961630" y="2355230"/>
            <a:ext cx="6622982" cy="53261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8" name="矩形 7"/>
          <p:cNvSpPr>
            <a:spLocks noChangeArrowheads="1"/>
          </p:cNvSpPr>
          <p:nvPr/>
        </p:nvSpPr>
        <p:spPr bwMode="auto">
          <a:xfrm>
            <a:off x="899592" y="2348880"/>
            <a:ext cx="6622982" cy="532614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sp>
        <p:nvSpPr>
          <p:cNvPr id="9" name="矩形 8"/>
          <p:cNvSpPr>
            <a:spLocks noChangeArrowheads="1"/>
          </p:cNvSpPr>
          <p:nvPr/>
        </p:nvSpPr>
        <p:spPr bwMode="auto">
          <a:xfrm>
            <a:off x="-1197496" y="2339076"/>
            <a:ext cx="6622983" cy="555118"/>
          </a:xfrm>
          <a:prstGeom prst="rect">
            <a:avLst/>
          </a:prstGeom>
          <a:noFill/>
          <a:ln w="19050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endParaRPr lang="zh-TW" altLang="en-US"/>
          </a:p>
        </p:txBody>
      </p:sp>
      <p:pic>
        <p:nvPicPr>
          <p:cNvPr id="2052" name="圖片 2" descr="C:\Users\Hsuan\Desktop\獎章ic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6352" y="2495324"/>
            <a:ext cx="319087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3" name="圖片 2" descr="C:\Users\Hsuan\Desktop\獎章ic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27619" y="2827818"/>
            <a:ext cx="319087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圖片 2" descr="C:\Users\Hsuan\Desktop\獎章ic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10079" y="3436246"/>
            <a:ext cx="319087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" name="矩形 11"/>
          <p:cNvSpPr/>
          <p:nvPr/>
        </p:nvSpPr>
        <p:spPr bwMode="auto">
          <a:xfrm>
            <a:off x="787078" y="2450881"/>
            <a:ext cx="7776864" cy="341312"/>
          </a:xfrm>
          <a:prstGeom prst="rect">
            <a:avLst/>
          </a:prstGeom>
          <a:noFill/>
          <a:ln w="2857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矩形 15"/>
          <p:cNvSpPr/>
          <p:nvPr/>
        </p:nvSpPr>
        <p:spPr bwMode="auto">
          <a:xfrm>
            <a:off x="779315" y="2802333"/>
            <a:ext cx="7776864" cy="341312"/>
          </a:xfrm>
          <a:prstGeom prst="rect">
            <a:avLst/>
          </a:prstGeom>
          <a:noFill/>
          <a:ln w="2857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矩形 16"/>
          <p:cNvSpPr/>
          <p:nvPr/>
        </p:nvSpPr>
        <p:spPr bwMode="auto">
          <a:xfrm>
            <a:off x="752302" y="3436487"/>
            <a:ext cx="7776864" cy="341312"/>
          </a:xfrm>
          <a:prstGeom prst="rect">
            <a:avLst/>
          </a:prstGeom>
          <a:noFill/>
          <a:ln w="2857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矩形 12"/>
          <p:cNvSpPr/>
          <p:nvPr/>
        </p:nvSpPr>
        <p:spPr bwMode="auto">
          <a:xfrm>
            <a:off x="779315" y="4130972"/>
            <a:ext cx="7776864" cy="341312"/>
          </a:xfrm>
          <a:prstGeom prst="rect">
            <a:avLst/>
          </a:prstGeom>
          <a:noFill/>
          <a:ln w="28575" cap="flat" cmpd="sng" algn="ctr">
            <a:solidFill>
              <a:schemeClr val="accent2">
                <a:lumMod val="5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投影片編號版面配置區 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33D0BEDB-405A-4089-8A8E-E021D3577EC9}" type="slidenum">
              <a:rPr lang="zh-TW" altLang="en-US" smtClean="0"/>
              <a:pPr/>
              <a:t>10</a:t>
            </a:fld>
            <a:endParaRPr lang="en-US" altLang="zh-TW"/>
          </a:p>
        </p:txBody>
      </p:sp>
      <p:pic>
        <p:nvPicPr>
          <p:cNvPr id="15" name="圖片 2" descr="C:\Users\Hsuan\Desktop\獎章icon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784" y="4163148"/>
            <a:ext cx="319087" cy="3413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17850653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ㄎ一七</a:t>
            </a:r>
            <a:r>
              <a:rPr lang="zh-TW" altLang="en-US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逃</a:t>
            </a:r>
            <a: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/>
            </a:r>
            <a:br>
              <a:rPr lang="en-US" altLang="zh-TW" b="1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</a:br>
            <a:r>
              <a:rPr lang="en-US" altLang="zh-TW" dirty="0" smtClean="0"/>
              <a:t>Result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90" y="2492896"/>
            <a:ext cx="3231197" cy="421388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3162" y="2492897"/>
            <a:ext cx="3035321" cy="416225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0152" y="2348880"/>
            <a:ext cx="3104320" cy="4233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3468440"/>
      </p:ext>
    </p:extLst>
  </p:cSld>
  <p:clrMapOvr>
    <a:masterClrMapping/>
  </p:clrMapOvr>
  <p:transition spd="slow">
    <p:randomBa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組員貢獻</a:t>
            </a:r>
          </a:p>
        </p:txBody>
      </p:sp>
      <p:sp>
        <p:nvSpPr>
          <p:cNvPr id="3" name="矩形 2"/>
          <p:cNvSpPr/>
          <p:nvPr/>
        </p:nvSpPr>
        <p:spPr>
          <a:xfrm>
            <a:off x="1187624" y="1628800"/>
            <a:ext cx="6840760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000" dirty="0" smtClean="0"/>
              <a:t>馮翊婷 蒐集資料、提相關意見、剪影片</a:t>
            </a:r>
            <a:endParaRPr lang="en-US" altLang="zh-TW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000" dirty="0" smtClean="0"/>
              <a:t>晉萱 蒐集資料、提相關意見、做表格</a:t>
            </a:r>
            <a:endParaRPr lang="en-US" altLang="zh-TW" sz="3000" dirty="0" smtClean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000" dirty="0" smtClean="0"/>
              <a:t>陳昱文 蒐集資料、提相關意、市場分析</a:t>
            </a:r>
            <a:r>
              <a:rPr lang="en-US" altLang="zh-TW" sz="3000" dirty="0" smtClean="0"/>
              <a:t>(</a:t>
            </a:r>
            <a:r>
              <a:rPr lang="zh-TW" altLang="en-US" sz="3000" dirty="0" smtClean="0"/>
              <a:t>問卷</a:t>
            </a:r>
            <a:r>
              <a:rPr lang="en-US" altLang="zh-TW" sz="3000" dirty="0" smtClean="0"/>
              <a:t>)</a:t>
            </a:r>
            <a:endParaRPr lang="en-US" altLang="zh-TW" sz="3000" dirty="0"/>
          </a:p>
        </p:txBody>
      </p:sp>
    </p:spTree>
  </p:cSld>
  <p:clrMapOvr>
    <a:masterClrMapping/>
  </p:clrMapOvr>
  <p:transition spd="slow">
    <p:randomBa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根據老師建議做的修改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6E85EDE7-4CA9-4EDA-9910-4EF5F548116B}" type="slidenum">
              <a:rPr lang="zh-TW" altLang="en-US" smtClean="0"/>
              <a:pPr/>
              <a:t>13</a:t>
            </a:fld>
            <a:endParaRPr lang="en-US" altLang="zh-TW"/>
          </a:p>
        </p:txBody>
      </p:sp>
      <p:sp>
        <p:nvSpPr>
          <p:cNvPr id="5" name="矩形 4"/>
          <p:cNvSpPr/>
          <p:nvPr/>
        </p:nvSpPr>
        <p:spPr>
          <a:xfrm>
            <a:off x="1187624" y="1628800"/>
            <a:ext cx="684076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zh-TW" altLang="en-US" sz="3000" dirty="0" smtClean="0"/>
              <a:t>可行性中</a:t>
            </a:r>
            <a:r>
              <a:rPr lang="en-US" altLang="zh-TW" sz="3000" dirty="0" smtClean="0"/>
              <a:t>:</a:t>
            </a:r>
            <a:r>
              <a:rPr lang="zh-TW" altLang="en-US" sz="3000" dirty="0" smtClean="0"/>
              <a:t>我們強調了我們的分群推薦的優點</a:t>
            </a:r>
            <a:r>
              <a:rPr lang="en-US" altLang="zh-TW" sz="3000" dirty="0" smtClean="0"/>
              <a:t>(P10)</a:t>
            </a:r>
            <a:endParaRPr lang="en-US" altLang="zh-TW" sz="3000" dirty="0"/>
          </a:p>
        </p:txBody>
      </p:sp>
    </p:spTree>
    <p:extLst>
      <p:ext uri="{BB962C8B-B14F-4D97-AF65-F5344CB8AC3E}">
        <p14:creationId xmlns:p14="http://schemas.microsoft.com/office/powerpoint/2010/main" val="1554592212"/>
      </p:ext>
    </p:extLst>
  </p:cSld>
  <p:clrMapOvr>
    <a:masterClrMapping/>
  </p:clrMapOvr>
  <p:transition spd="slow">
    <p:randomBa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1331640" y="2996952"/>
            <a:ext cx="684076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4000" dirty="0" smtClean="0"/>
              <a:t>END</a:t>
            </a:r>
            <a:endParaRPr lang="en-US" altLang="zh-TW" sz="4000" dirty="0"/>
          </a:p>
        </p:txBody>
      </p:sp>
    </p:spTree>
    <p:extLst>
      <p:ext uri="{BB962C8B-B14F-4D97-AF65-F5344CB8AC3E}">
        <p14:creationId xmlns:p14="http://schemas.microsoft.com/office/powerpoint/2010/main" val="2628973897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>
                <a:ea typeface="新細明體" charset="-120"/>
              </a:rPr>
              <a:t>目錄</a:t>
            </a:r>
          </a:p>
        </p:txBody>
      </p:sp>
      <p:sp>
        <p:nvSpPr>
          <p:cNvPr id="624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95536" y="1268760"/>
            <a:ext cx="8229600" cy="4495800"/>
          </a:xfrm>
        </p:spPr>
        <p:txBody>
          <a:bodyPr/>
          <a:lstStyle/>
          <a:p>
            <a:r>
              <a:rPr lang="zh-TW" altLang="en-US" dirty="0" smtClean="0"/>
              <a:t>產品介紹</a:t>
            </a:r>
            <a:endParaRPr lang="en-US" altLang="zh-TW" dirty="0" smtClean="0"/>
          </a:p>
          <a:p>
            <a:r>
              <a:rPr lang="en-US" altLang="zh-TW" dirty="0" smtClean="0"/>
              <a:t>Why </a:t>
            </a:r>
            <a:r>
              <a:rPr lang="en-US" altLang="zh-TW" dirty="0"/>
              <a:t>(Motivation, </a:t>
            </a:r>
            <a:r>
              <a:rPr lang="zh-TW" altLang="en-US" dirty="0"/>
              <a:t>解決什麼問題</a:t>
            </a:r>
            <a:r>
              <a:rPr lang="en-US" altLang="zh-TW" dirty="0"/>
              <a:t>, </a:t>
            </a:r>
            <a:r>
              <a:rPr lang="zh-TW" altLang="en-US" dirty="0"/>
              <a:t>關聯性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What (</a:t>
            </a:r>
            <a:r>
              <a:rPr lang="zh-TW" altLang="en-US" dirty="0"/>
              <a:t>創新性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How (Concept, System Architecture, </a:t>
            </a:r>
            <a:r>
              <a:rPr lang="zh-TW" altLang="en-US" dirty="0"/>
              <a:t>可行性</a:t>
            </a:r>
            <a:r>
              <a:rPr lang="en-US" altLang="zh-TW" dirty="0"/>
              <a:t>)</a:t>
            </a:r>
          </a:p>
          <a:p>
            <a:r>
              <a:rPr lang="en-US" altLang="zh-TW" dirty="0"/>
              <a:t>Result (</a:t>
            </a:r>
            <a:r>
              <a:rPr lang="zh-TW" altLang="en-US" dirty="0"/>
              <a:t>市場在那</a:t>
            </a:r>
            <a:r>
              <a:rPr lang="en-US" altLang="zh-TW" dirty="0"/>
              <a:t>)</a:t>
            </a:r>
          </a:p>
          <a:p>
            <a:r>
              <a:rPr lang="zh-TW" altLang="en-US" dirty="0"/>
              <a:t>組員貢獻</a:t>
            </a:r>
          </a:p>
          <a:p>
            <a:pPr algn="ctr">
              <a:buFontTx/>
              <a:buNone/>
            </a:pPr>
            <a:endParaRPr lang="zh-TW" altLang="en-US" sz="3600" dirty="0">
              <a:ea typeface="新細明體" charset="-120"/>
            </a:endParaRPr>
          </a:p>
        </p:txBody>
      </p:sp>
    </p:spTree>
  </p:cSld>
  <p:clrMapOvr>
    <a:masterClrMapping/>
  </p:clrMapOvr>
  <p:transition spd="slow">
    <p:randomBar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產品</a:t>
            </a:r>
            <a:r>
              <a:rPr lang="zh-TW" altLang="en-US" dirty="0"/>
              <a:t>簡介</a:t>
            </a:r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>
                <a:hlinkClick r:id="rId2"/>
              </a:rPr>
              <a:t>https://drive.google.com/open?id=1k7wpJDqPt4o2raMv1xf3QUHEErHeTt8B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828725109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title"/>
          </p:nvPr>
        </p:nvSpPr>
        <p:spPr>
          <a:xfrm>
            <a:off x="467544" y="346092"/>
            <a:ext cx="8229600" cy="1143000"/>
          </a:xfrm>
        </p:spPr>
        <p:txBody>
          <a:bodyPr/>
          <a:lstStyle/>
          <a:p>
            <a:r>
              <a:rPr lang="zh-TW" altLang="en-US" dirty="0" smtClean="0"/>
              <a:t>動機</a:t>
            </a:r>
            <a:r>
              <a:rPr lang="zh-TW" altLang="en-US" dirty="0"/>
              <a:t> </a:t>
            </a:r>
            <a:r>
              <a:rPr lang="en-US" altLang="zh-TW" dirty="0" smtClean="0"/>
              <a:t>Motivation</a:t>
            </a:r>
            <a:endParaRPr lang="en-US" altLang="zh-TW" dirty="0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20479" y="1977525"/>
            <a:ext cx="1440160" cy="460648"/>
          </a:xfrm>
        </p:spPr>
        <p:txBody>
          <a:bodyPr/>
          <a:lstStyle/>
          <a:p>
            <a:pPr marL="0" indent="0">
              <a:spcBef>
                <a:spcPct val="50000"/>
              </a:spcBef>
              <a:buClrTx/>
              <a:buNone/>
              <a:tabLst>
                <a:tab pos="1485900" algn="l"/>
              </a:tabLst>
            </a:pPr>
            <a:r>
              <a:rPr lang="zh-TW" altLang="en-US" sz="2000" dirty="0" smtClean="0">
                <a:ea typeface="新細明體" charset="-120"/>
              </a:rPr>
              <a:t>分類</a:t>
            </a:r>
            <a:r>
              <a:rPr lang="en-US" altLang="zh-TW" sz="2000" dirty="0" smtClean="0">
                <a:ea typeface="新細明體" charset="-120"/>
              </a:rPr>
              <a:t>(</a:t>
            </a:r>
            <a:r>
              <a:rPr lang="zh-TW" altLang="en-US" sz="2000" dirty="0" smtClean="0">
                <a:ea typeface="新細明體" charset="-120"/>
              </a:rPr>
              <a:t>族群</a:t>
            </a:r>
            <a:r>
              <a:rPr lang="en-US" altLang="zh-TW" sz="2000" dirty="0" smtClean="0">
                <a:ea typeface="新細明體" charset="-120"/>
              </a:rPr>
              <a:t>)</a:t>
            </a:r>
          </a:p>
          <a:p>
            <a:pPr>
              <a:spcBef>
                <a:spcPct val="50000"/>
              </a:spcBef>
              <a:buClrTx/>
              <a:tabLst>
                <a:tab pos="1485900" algn="l"/>
              </a:tabLst>
            </a:pPr>
            <a:endParaRPr lang="en-US" altLang="zh-TW" dirty="0" smtClean="0">
              <a:ea typeface="新細明體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615168"/>
            <a:ext cx="2671296" cy="1354460"/>
          </a:xfrm>
          <a:prstGeom prst="rect">
            <a:avLst/>
          </a:prstGeom>
        </p:spPr>
      </p:pic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4323472" y="2879327"/>
            <a:ext cx="792088" cy="460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w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50000"/>
              </a:spcBef>
              <a:buClrTx/>
              <a:buFontTx/>
              <a:buNone/>
              <a:tabLst>
                <a:tab pos="1485900" algn="l"/>
              </a:tabLst>
            </a:pPr>
            <a:r>
              <a:rPr lang="zh-TW" altLang="en-US" sz="2000" kern="0" dirty="0" smtClean="0">
                <a:ea typeface="新細明體" charset="-120"/>
              </a:rPr>
              <a:t>需求</a:t>
            </a:r>
            <a:endParaRPr lang="en-US" altLang="zh-TW" kern="0" dirty="0" smtClean="0">
              <a:ea typeface="新細明體" charset="-120"/>
            </a:endParaRPr>
          </a:p>
        </p:txBody>
      </p:sp>
      <p:sp>
        <p:nvSpPr>
          <p:cNvPr id="3" name="向右箭號 2"/>
          <p:cNvSpPr/>
          <p:nvPr/>
        </p:nvSpPr>
        <p:spPr bwMode="auto">
          <a:xfrm rot="1356033">
            <a:off x="2903522" y="3418781"/>
            <a:ext cx="496453" cy="432048"/>
          </a:xfrm>
          <a:prstGeom prst="rightArrow">
            <a:avLst/>
          </a:prstGeom>
          <a:solidFill>
            <a:schemeClr val="accent5">
              <a:lumMod val="1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1256" y="3634804"/>
            <a:ext cx="2620310" cy="1766931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7986" y="3717032"/>
            <a:ext cx="2336452" cy="1360334"/>
          </a:xfrm>
          <a:prstGeom prst="rect">
            <a:avLst/>
          </a:prstGeom>
        </p:spPr>
      </p:pic>
      <p:sp>
        <p:nvSpPr>
          <p:cNvPr id="9" name="向右箭號 8"/>
          <p:cNvSpPr/>
          <p:nvPr/>
        </p:nvSpPr>
        <p:spPr bwMode="auto">
          <a:xfrm>
            <a:off x="6237426" y="4135941"/>
            <a:ext cx="496453" cy="432048"/>
          </a:xfrm>
          <a:prstGeom prst="rightArrow">
            <a:avLst/>
          </a:prstGeom>
          <a:solidFill>
            <a:schemeClr val="accent5">
              <a:lumMod val="1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 bwMode="auto">
          <a:xfrm>
            <a:off x="7452320" y="2996952"/>
            <a:ext cx="792088" cy="460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w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50000"/>
              </a:spcBef>
              <a:buClrTx/>
              <a:buFontTx/>
              <a:buNone/>
              <a:tabLst>
                <a:tab pos="1485900" algn="l"/>
              </a:tabLst>
            </a:pPr>
            <a:r>
              <a:rPr lang="zh-TW" altLang="en-US" sz="2000" kern="0" dirty="0" smtClean="0">
                <a:ea typeface="新細明體" charset="-120"/>
              </a:rPr>
              <a:t>推</a:t>
            </a:r>
            <a:r>
              <a:rPr lang="zh-TW" altLang="en-US" sz="2000" kern="0" dirty="0">
                <a:ea typeface="新細明體" charset="-120"/>
              </a:rPr>
              <a:t>薦</a:t>
            </a:r>
            <a:endParaRPr lang="en-US" altLang="zh-TW" kern="0" dirty="0" smtClean="0">
              <a:ea typeface="新細明體" charset="-120"/>
            </a:endParaRPr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409" y="4797152"/>
            <a:ext cx="2400300" cy="1905000"/>
          </a:xfrm>
          <a:prstGeom prst="rect">
            <a:avLst/>
          </a:prstGeom>
        </p:spPr>
      </p:pic>
      <p:sp>
        <p:nvSpPr>
          <p:cNvPr id="12" name="向右箭號 11"/>
          <p:cNvSpPr/>
          <p:nvPr/>
        </p:nvSpPr>
        <p:spPr bwMode="auto">
          <a:xfrm rot="19704209">
            <a:off x="2842756" y="4665462"/>
            <a:ext cx="496453" cy="432048"/>
          </a:xfrm>
          <a:prstGeom prst="rightArrow">
            <a:avLst/>
          </a:prstGeom>
          <a:solidFill>
            <a:schemeClr val="accent5">
              <a:lumMod val="10000"/>
            </a:schemeClr>
          </a:solidFill>
          <a:ln w="9525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Rectangle 3"/>
          <p:cNvSpPr txBox="1">
            <a:spLocks noChangeArrowheads="1"/>
          </p:cNvSpPr>
          <p:nvPr/>
        </p:nvSpPr>
        <p:spPr bwMode="auto">
          <a:xfrm>
            <a:off x="1038459" y="4282528"/>
            <a:ext cx="1440160" cy="46064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w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SzPct val="75000"/>
              <a:buFont typeface="Wingdings" pitchFamily="2" charset="2"/>
              <a:buChar char="w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tx2"/>
              </a:buClr>
              <a:buChar char="•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spcBef>
                <a:spcPct val="50000"/>
              </a:spcBef>
              <a:buClrTx/>
              <a:buFontTx/>
              <a:buNone/>
              <a:tabLst>
                <a:tab pos="1485900" algn="l"/>
              </a:tabLst>
            </a:pPr>
            <a:r>
              <a:rPr lang="zh-TW" altLang="en-US" sz="2000" kern="0" dirty="0" smtClean="0">
                <a:ea typeface="新細明體" charset="-120"/>
              </a:rPr>
              <a:t>天氣</a:t>
            </a:r>
            <a:endParaRPr lang="en-US" altLang="zh-TW" kern="0" dirty="0" smtClean="0">
              <a:ea typeface="新細明體" charset="-120"/>
            </a:endParaRPr>
          </a:p>
        </p:txBody>
      </p:sp>
    </p:spTree>
  </p:cSld>
  <p:clrMapOvr>
    <a:masterClrMapping/>
  </p:clrMapOvr>
  <p:transition spd="slow">
    <p:randomBar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創新性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lvl="0" indent="-457200">
              <a:buFont typeface="+mj-lt"/>
              <a:buAutoNum type="arabicPeriod"/>
            </a:pPr>
            <a:r>
              <a:rPr lang="zh-TW" altLang="zh-TW" sz="2000" dirty="0"/>
              <a:t>結合天氣規劃路線</a:t>
            </a:r>
          </a:p>
          <a:p>
            <a:pPr marL="457200" lvl="0" indent="-457200">
              <a:buFont typeface="+mj-lt"/>
              <a:buAutoNum type="arabicPeriod"/>
            </a:pPr>
            <a:r>
              <a:rPr lang="zh-TW" altLang="zh-TW" sz="2000" dirty="0"/>
              <a:t>分群介紹相關旅遊行程</a:t>
            </a:r>
            <a:r>
              <a:rPr lang="en-US" altLang="zh-TW" sz="2000" dirty="0"/>
              <a:t>(</a:t>
            </a:r>
            <a:r>
              <a:rPr lang="zh-TW" altLang="zh-TW" sz="2000" dirty="0"/>
              <a:t>美食、景點</a:t>
            </a:r>
            <a:r>
              <a:rPr lang="en-US" altLang="zh-TW" sz="2000" dirty="0"/>
              <a:t>)</a:t>
            </a:r>
            <a:endParaRPr lang="zh-TW" altLang="zh-TW" sz="2000" dirty="0"/>
          </a:p>
          <a:p>
            <a:pPr marL="457200" lvl="0" indent="-457200">
              <a:buFont typeface="+mj-lt"/>
              <a:buAutoNum type="arabicPeriod"/>
            </a:pPr>
            <a:r>
              <a:rPr lang="zh-TW" altLang="zh-TW" sz="2000" dirty="0"/>
              <a:t>計算時間：內建自動計算交通與停留時間，排出一日時間表。</a:t>
            </a:r>
          </a:p>
          <a:p>
            <a:pPr marL="457200" lvl="0" indent="-457200">
              <a:buFont typeface="+mj-lt"/>
              <a:buAutoNum type="arabicPeriod"/>
            </a:pPr>
            <a:r>
              <a:rPr lang="zh-TW" altLang="zh-TW" sz="2000" dirty="0"/>
              <a:t>手動排程：可以手動安排一日行程所有景點。</a:t>
            </a:r>
          </a:p>
          <a:p>
            <a:pPr marL="457200" lvl="0" indent="-457200">
              <a:buFont typeface="+mj-lt"/>
              <a:buAutoNum type="arabicPeriod"/>
            </a:pPr>
            <a:r>
              <a:rPr lang="zh-TW" altLang="zh-TW" sz="2000" dirty="0"/>
              <a:t>搜尋地點：內建景點搜尋。旅客評論：包含旅客的評分與留言。</a:t>
            </a:r>
          </a:p>
          <a:p>
            <a:pPr marL="457200" lvl="0" indent="-457200">
              <a:buFont typeface="+mj-lt"/>
              <a:buAutoNum type="arabicPeriod"/>
            </a:pPr>
            <a:r>
              <a:rPr lang="zh-TW" altLang="zh-TW" sz="2000" dirty="0"/>
              <a:t>收藏地點</a:t>
            </a:r>
          </a:p>
          <a:p>
            <a:pPr marL="457200" lvl="0" indent="-457200">
              <a:buFont typeface="+mj-lt"/>
              <a:buAutoNum type="arabicPeriod"/>
            </a:pPr>
            <a:r>
              <a:rPr lang="zh-TW" altLang="zh-TW" sz="2000" dirty="0"/>
              <a:t>匯出路線：可匯出路線表資料。</a:t>
            </a:r>
          </a:p>
          <a:p>
            <a:pPr marL="457200" lvl="0" indent="-457200">
              <a:buFont typeface="+mj-lt"/>
              <a:buAutoNum type="arabicPeriod"/>
            </a:pPr>
            <a:r>
              <a:rPr lang="zh-TW" altLang="zh-TW" sz="2000" dirty="0"/>
              <a:t>帳號同步：可以用帳號雲端同步路線表。</a:t>
            </a:r>
          </a:p>
          <a:p>
            <a:pPr marL="457200" lvl="0" indent="-457200">
              <a:buFont typeface="+mj-lt"/>
              <a:buAutoNum type="arabicPeriod"/>
            </a:pPr>
            <a:r>
              <a:rPr lang="zh-TW" altLang="zh-TW" sz="2000" dirty="0"/>
              <a:t>協同合作：可以多人合作編輯路線表。</a:t>
            </a:r>
          </a:p>
          <a:p>
            <a:pPr marL="457200" indent="-457200">
              <a:buFont typeface="+mj-lt"/>
              <a:buAutoNum type="arabicPeriod"/>
            </a:pP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217117938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zh-TW" altLang="zh-TW" sz="3600" b="1" dirty="0">
                <a:effectLst/>
              </a:rPr>
              <a:t>以</a:t>
            </a:r>
            <a:r>
              <a:rPr lang="en-US" altLang="zh-TW" sz="3600" b="1" dirty="0">
                <a:effectLst/>
              </a:rPr>
              <a:t>TripAdvisor</a:t>
            </a:r>
            <a:r>
              <a:rPr lang="zh-TW" altLang="zh-TW" sz="3600" b="1" dirty="0">
                <a:effectLst/>
              </a:rPr>
              <a:t>為例</a:t>
            </a:r>
            <a:r>
              <a:rPr lang="en-US" altLang="zh-TW" sz="3600" b="1" dirty="0">
                <a:effectLst/>
              </a:rPr>
              <a:t>(</a:t>
            </a:r>
            <a:r>
              <a:rPr lang="zh-TW" altLang="zh-TW" sz="3600" b="1" dirty="0">
                <a:effectLst/>
              </a:rPr>
              <a:t>導覽資訊為主</a:t>
            </a:r>
            <a:r>
              <a:rPr lang="en-US" altLang="zh-TW" sz="3600" b="1" dirty="0" smtClean="0">
                <a:effectLst/>
              </a:rPr>
              <a:t>)</a:t>
            </a:r>
            <a:endParaRPr lang="zh-TW" altLang="en-US" sz="3600" dirty="0"/>
          </a:p>
        </p:txBody>
      </p:sp>
      <p:pic>
        <p:nvPicPr>
          <p:cNvPr id="4" name="圖片 3" descr="ãtripadvisorãçåçæå°çµæ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413320"/>
            <a:ext cx="927100" cy="927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內容版面配置區 4"/>
          <p:cNvPicPr>
            <a:picLocks noGrp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540969"/>
            <a:ext cx="2952328" cy="5096067"/>
          </a:xfrm>
          <a:prstGeom prst="rect">
            <a:avLst/>
          </a:prstGeom>
        </p:spPr>
      </p:pic>
      <p:pic>
        <p:nvPicPr>
          <p:cNvPr id="6" name="圖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040" y="1525947"/>
            <a:ext cx="2952328" cy="509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19360"/>
      </p:ext>
    </p:extLst>
  </p:cSld>
  <p:clrMapOvr>
    <a:masterClrMapping/>
  </p:clrMapOvr>
  <p:transition spd="slow">
    <p:randomBa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1" y="1998651"/>
            <a:ext cx="2592288" cy="4668933"/>
          </a:xfrm>
          <a:prstGeom prst="rect">
            <a:avLst/>
          </a:prstGeom>
        </p:spPr>
      </p:pic>
      <p:pic>
        <p:nvPicPr>
          <p:cNvPr id="5" name="圖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1983888"/>
            <a:ext cx="2592288" cy="4668933"/>
          </a:xfrm>
          <a:prstGeom prst="rect">
            <a:avLst/>
          </a:prstGeom>
        </p:spPr>
      </p:pic>
      <p:pic>
        <p:nvPicPr>
          <p:cNvPr id="6" name="圖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568" y="1983887"/>
            <a:ext cx="2566294" cy="4668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4590146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zh-TW" sz="3600" b="1" dirty="0" smtClean="0">
                <a:effectLst/>
              </a:rPr>
              <a:t>          </a:t>
            </a:r>
            <a:r>
              <a:rPr lang="zh-TW" altLang="zh-TW" sz="3600" b="1" dirty="0" smtClean="0">
                <a:effectLst/>
              </a:rPr>
              <a:t>以</a:t>
            </a:r>
            <a:r>
              <a:rPr lang="en-US" altLang="zh-TW" sz="3600" b="1" dirty="0" err="1">
                <a:effectLst/>
              </a:rPr>
              <a:t>Funliday</a:t>
            </a:r>
            <a:r>
              <a:rPr lang="zh-TW" altLang="zh-TW" sz="3600" b="1" dirty="0">
                <a:effectLst/>
              </a:rPr>
              <a:t>為例</a:t>
            </a:r>
            <a:r>
              <a:rPr lang="en-US" altLang="zh-TW" sz="3600" b="1" dirty="0">
                <a:effectLst/>
              </a:rPr>
              <a:t>(</a:t>
            </a:r>
            <a:r>
              <a:rPr lang="zh-TW" altLang="zh-TW" sz="3600" b="1" dirty="0">
                <a:effectLst/>
              </a:rPr>
              <a:t>路線規劃為主</a:t>
            </a:r>
            <a:r>
              <a:rPr lang="en-US" altLang="zh-TW" sz="3600" b="1" dirty="0" smtClean="0">
                <a:effectLst/>
              </a:rPr>
              <a:t>)</a:t>
            </a:r>
            <a:endParaRPr lang="zh-TW" altLang="en-US" sz="3600" dirty="0"/>
          </a:p>
        </p:txBody>
      </p:sp>
      <p:pic>
        <p:nvPicPr>
          <p:cNvPr id="4" name="內容版面配置區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52" y="1916832"/>
            <a:ext cx="2713795" cy="4741058"/>
          </a:xfrm>
          <a:prstGeom prst="rect">
            <a:avLst/>
          </a:prstGeom>
        </p:spPr>
      </p:pic>
      <p:pic>
        <p:nvPicPr>
          <p:cNvPr id="5" name="圖片 4" descr="ãfunlidayãçåçæå°çµæ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933" y="352425"/>
            <a:ext cx="895350" cy="895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圖片 5"/>
          <p:cNvPicPr/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4862" y="1916833"/>
            <a:ext cx="2739306" cy="4741058"/>
          </a:xfrm>
          <a:prstGeom prst="rect">
            <a:avLst/>
          </a:prstGeom>
        </p:spPr>
      </p:pic>
      <p:pic>
        <p:nvPicPr>
          <p:cNvPr id="7" name="圖片 6"/>
          <p:cNvPicPr/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6272" y="1916832"/>
            <a:ext cx="2636207" cy="470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6458598"/>
      </p:ext>
    </p:extLst>
  </p:cSld>
  <p:clrMapOvr>
    <a:masterClrMapping/>
  </p:clrMapOvr>
  <p:transition spd="slow">
    <p:randomBar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4" name="內容版面配置區 3"/>
          <p:cNvPicPr>
            <a:picLocks noGrp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552" y="1988840"/>
            <a:ext cx="2643550" cy="4677364"/>
          </a:xfrm>
          <a:prstGeom prst="rect">
            <a:avLst/>
          </a:prstGeom>
        </p:spPr>
      </p:pic>
      <p:pic>
        <p:nvPicPr>
          <p:cNvPr id="5" name="圖片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956511"/>
            <a:ext cx="2664296" cy="46773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0665772"/>
      </p:ext>
    </p:extLst>
  </p:cSld>
  <p:clrMapOvr>
    <a:masterClrMapping/>
  </p:clrMapOvr>
  <p:transition spd="slow">
    <p:randomBar/>
  </p:transition>
</p:sld>
</file>

<file path=ppt/theme/theme1.xml><?xml version="1.0" encoding="utf-8"?>
<a:theme xmlns:a="http://schemas.openxmlformats.org/drawingml/2006/main" name="Mountain Top">
  <a:themeElements>
    <a:clrScheme name="Mountain Top 6">
      <a:dk1>
        <a:srgbClr val="809296"/>
      </a:dk1>
      <a:lt1>
        <a:srgbClr val="FFFFFF"/>
      </a:lt1>
      <a:dk2>
        <a:srgbClr val="6699FF"/>
      </a:dk2>
      <a:lt2>
        <a:srgbClr val="B3EDFF"/>
      </a:lt2>
      <a:accent1>
        <a:srgbClr val="FF9933"/>
      </a:accent1>
      <a:accent2>
        <a:srgbClr val="FFAA99"/>
      </a:accent2>
      <a:accent3>
        <a:srgbClr val="B8CAFF"/>
      </a:accent3>
      <a:accent4>
        <a:srgbClr val="DADADA"/>
      </a:accent4>
      <a:accent5>
        <a:srgbClr val="FFCAAD"/>
      </a:accent5>
      <a:accent6>
        <a:srgbClr val="E79A8A"/>
      </a:accent6>
      <a:hlink>
        <a:srgbClr val="FFCFAB"/>
      </a:hlink>
      <a:folHlink>
        <a:srgbClr val="CC9900"/>
      </a:folHlink>
    </a:clrScheme>
    <a:fontScheme name="Mountain Top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Mountain Top 1">
        <a:dk1>
          <a:srgbClr val="4C3A1C"/>
        </a:dk1>
        <a:lt1>
          <a:srgbClr val="FFFFFF"/>
        </a:lt1>
        <a:dk2>
          <a:srgbClr val="993300"/>
        </a:dk2>
        <a:lt2>
          <a:srgbClr val="CCAA00"/>
        </a:lt2>
        <a:accent1>
          <a:srgbClr val="FF3300"/>
        </a:accent1>
        <a:accent2>
          <a:srgbClr val="9E6600"/>
        </a:accent2>
        <a:accent3>
          <a:srgbClr val="CAADAA"/>
        </a:accent3>
        <a:accent4>
          <a:srgbClr val="DADADA"/>
        </a:accent4>
        <a:accent5>
          <a:srgbClr val="FFADAA"/>
        </a:accent5>
        <a:accent6>
          <a:srgbClr val="8F5C00"/>
        </a:accent6>
        <a:hlink>
          <a:srgbClr val="FFCC00"/>
        </a:hlink>
        <a:folHlink>
          <a:srgbClr val="F7DC9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2">
        <a:dk1>
          <a:srgbClr val="3D0058"/>
        </a:dk1>
        <a:lt1>
          <a:srgbClr val="FFFFFF"/>
        </a:lt1>
        <a:dk2>
          <a:srgbClr val="9188B0"/>
        </a:dk2>
        <a:lt2>
          <a:srgbClr val="DDE0DC"/>
        </a:lt2>
        <a:accent1>
          <a:srgbClr val="FFCC00"/>
        </a:accent1>
        <a:accent2>
          <a:srgbClr val="4C3D78"/>
        </a:accent2>
        <a:accent3>
          <a:srgbClr val="C7C3D4"/>
        </a:accent3>
        <a:accent4>
          <a:srgbClr val="DADADA"/>
        </a:accent4>
        <a:accent5>
          <a:srgbClr val="FFE2AA"/>
        </a:accent5>
        <a:accent6>
          <a:srgbClr val="44366C"/>
        </a:accent6>
        <a:hlink>
          <a:srgbClr val="743D78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3">
        <a:dk1>
          <a:srgbClr val="10104C"/>
        </a:dk1>
        <a:lt1>
          <a:srgbClr val="FFFFFF"/>
        </a:lt1>
        <a:dk2>
          <a:srgbClr val="003366"/>
        </a:dk2>
        <a:lt2>
          <a:srgbClr val="C6CCD4"/>
        </a:lt2>
        <a:accent1>
          <a:srgbClr val="33CCFF"/>
        </a:accent1>
        <a:accent2>
          <a:srgbClr val="5B5B8D"/>
        </a:accent2>
        <a:accent3>
          <a:srgbClr val="AAADB8"/>
        </a:accent3>
        <a:accent4>
          <a:srgbClr val="DADADA"/>
        </a:accent4>
        <a:accent5>
          <a:srgbClr val="ADE2FF"/>
        </a:accent5>
        <a:accent6>
          <a:srgbClr val="52527F"/>
        </a:accent6>
        <a:hlink>
          <a:srgbClr val="4529AB"/>
        </a:hlink>
        <a:folHlink>
          <a:srgbClr val="00CC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4">
        <a:dk1>
          <a:srgbClr val="B0C8CA"/>
        </a:dk1>
        <a:lt1>
          <a:srgbClr val="FFFFFF"/>
        </a:lt1>
        <a:dk2>
          <a:srgbClr val="000099"/>
        </a:dk2>
        <a:lt2>
          <a:srgbClr val="FFFFFF"/>
        </a:lt2>
        <a:accent1>
          <a:srgbClr val="89C4FF"/>
        </a:accent1>
        <a:accent2>
          <a:srgbClr val="00008C"/>
        </a:accent2>
        <a:accent3>
          <a:srgbClr val="AAAACA"/>
        </a:accent3>
        <a:accent4>
          <a:srgbClr val="DADADA"/>
        </a:accent4>
        <a:accent5>
          <a:srgbClr val="C4DEFF"/>
        </a:accent5>
        <a:accent6>
          <a:srgbClr val="00007E"/>
        </a:accent6>
        <a:hlink>
          <a:srgbClr val="6666FF"/>
        </a:hlink>
        <a:folHlink>
          <a:srgbClr val="C0C0C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5">
        <a:dk1>
          <a:srgbClr val="463416"/>
        </a:dk1>
        <a:lt1>
          <a:srgbClr val="FFFFFF"/>
        </a:lt1>
        <a:dk2>
          <a:srgbClr val="003399"/>
        </a:dk2>
        <a:lt2>
          <a:srgbClr val="E3E3FF"/>
        </a:lt2>
        <a:accent1>
          <a:srgbClr val="3399FF"/>
        </a:accent1>
        <a:accent2>
          <a:srgbClr val="33CCCC"/>
        </a:accent2>
        <a:accent3>
          <a:srgbClr val="AAADCA"/>
        </a:accent3>
        <a:accent4>
          <a:srgbClr val="DADADA"/>
        </a:accent4>
        <a:accent5>
          <a:srgbClr val="ADCAFF"/>
        </a:accent5>
        <a:accent6>
          <a:srgbClr val="2DB9B9"/>
        </a:accent6>
        <a:hlink>
          <a:srgbClr val="00FFCC"/>
        </a:hlink>
        <a:folHlink>
          <a:srgbClr val="8080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6">
        <a:dk1>
          <a:srgbClr val="809296"/>
        </a:dk1>
        <a:lt1>
          <a:srgbClr val="FFFFFF"/>
        </a:lt1>
        <a:dk2>
          <a:srgbClr val="6699FF"/>
        </a:dk2>
        <a:lt2>
          <a:srgbClr val="B3EDFF"/>
        </a:lt2>
        <a:accent1>
          <a:srgbClr val="FF9933"/>
        </a:accent1>
        <a:accent2>
          <a:srgbClr val="FFAA99"/>
        </a:accent2>
        <a:accent3>
          <a:srgbClr val="B8CAFF"/>
        </a:accent3>
        <a:accent4>
          <a:srgbClr val="DADADA"/>
        </a:accent4>
        <a:accent5>
          <a:srgbClr val="FFCAAD"/>
        </a:accent5>
        <a:accent6>
          <a:srgbClr val="E79A8A"/>
        </a:accent6>
        <a:hlink>
          <a:srgbClr val="FFCFAB"/>
        </a:hlink>
        <a:folHlink>
          <a:srgbClr val="CC99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7">
        <a:dk1>
          <a:srgbClr val="006666"/>
        </a:dk1>
        <a:lt1>
          <a:srgbClr val="FFFFFF"/>
        </a:lt1>
        <a:dk2>
          <a:srgbClr val="85D1E3"/>
        </a:dk2>
        <a:lt2>
          <a:srgbClr val="CCFFFF"/>
        </a:lt2>
        <a:accent1>
          <a:srgbClr val="FFCC00"/>
        </a:accent1>
        <a:accent2>
          <a:srgbClr val="00CC99"/>
        </a:accent2>
        <a:accent3>
          <a:srgbClr val="C2E5EF"/>
        </a:accent3>
        <a:accent4>
          <a:srgbClr val="DADADA"/>
        </a:accent4>
        <a:accent5>
          <a:srgbClr val="FFE2AA"/>
        </a:accent5>
        <a:accent6>
          <a:srgbClr val="00B98A"/>
        </a:accent6>
        <a:hlink>
          <a:srgbClr val="0099FF"/>
        </a:hlink>
        <a:folHlink>
          <a:srgbClr val="6600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8">
        <a:dk1>
          <a:srgbClr val="404B3D"/>
        </a:dk1>
        <a:lt1>
          <a:srgbClr val="FFFFFF"/>
        </a:lt1>
        <a:dk2>
          <a:srgbClr val="A7A491"/>
        </a:dk2>
        <a:lt2>
          <a:srgbClr val="CCD0CA"/>
        </a:lt2>
        <a:accent1>
          <a:srgbClr val="33CCCC"/>
        </a:accent1>
        <a:accent2>
          <a:srgbClr val="004E4C"/>
        </a:accent2>
        <a:accent3>
          <a:srgbClr val="D0CFC7"/>
        </a:accent3>
        <a:accent4>
          <a:srgbClr val="DADADA"/>
        </a:accent4>
        <a:accent5>
          <a:srgbClr val="ADE2E2"/>
        </a:accent5>
        <a:accent6>
          <a:srgbClr val="004644"/>
        </a:accent6>
        <a:hlink>
          <a:srgbClr val="477781"/>
        </a:hlink>
        <a:folHlink>
          <a:srgbClr val="85CC74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Mountain Top 9">
        <a:dk1>
          <a:srgbClr val="000000"/>
        </a:dk1>
        <a:lt1>
          <a:srgbClr val="FFFFFF"/>
        </a:lt1>
        <a:dk2>
          <a:srgbClr val="FFFFAF"/>
        </a:dk2>
        <a:lt2>
          <a:srgbClr val="676597"/>
        </a:lt2>
        <a:accent1>
          <a:srgbClr val="66CCFF"/>
        </a:accent1>
        <a:accent2>
          <a:srgbClr val="CCECFF"/>
        </a:accent2>
        <a:accent3>
          <a:srgbClr val="FFFFFF"/>
        </a:accent3>
        <a:accent4>
          <a:srgbClr val="000000"/>
        </a:accent4>
        <a:accent5>
          <a:srgbClr val="B8E2FF"/>
        </a:accent5>
        <a:accent6>
          <a:srgbClr val="B9D6E7"/>
        </a:accent6>
        <a:hlink>
          <a:srgbClr val="6600CC"/>
        </a:hlink>
        <a:folHlink>
          <a:srgbClr val="008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Props1.xml><?xml version="1.0" encoding="utf-8"?>
<ds:datastoreItem xmlns:ds="http://schemas.openxmlformats.org/officeDocument/2006/customXml" ds:itemID="{FEE11C7D-6FA8-420E-A6A1-DC5E8B34EC9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徽章</Template>
  <TotalTime>1342</TotalTime>
  <Words>361</Words>
  <Application>Microsoft Office PowerPoint</Application>
  <PresentationFormat>如螢幕大小 (4:3)</PresentationFormat>
  <Paragraphs>122</Paragraphs>
  <Slides>14</Slides>
  <Notes>1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14</vt:i4>
      </vt:variant>
    </vt:vector>
  </HeadingPairs>
  <TitlesOfParts>
    <vt:vector size="22" baseType="lpstr">
      <vt:lpstr>微軟正黑體</vt:lpstr>
      <vt:lpstr>新細明體</vt:lpstr>
      <vt:lpstr>Arial</vt:lpstr>
      <vt:lpstr>Calibri</vt:lpstr>
      <vt:lpstr>Times New Roman</vt:lpstr>
      <vt:lpstr>Verdana</vt:lpstr>
      <vt:lpstr>Wingdings</vt:lpstr>
      <vt:lpstr>Mountain Top</vt:lpstr>
      <vt:lpstr>PowerPoint 簡報</vt:lpstr>
      <vt:lpstr>目錄</vt:lpstr>
      <vt:lpstr>產品簡介</vt:lpstr>
      <vt:lpstr>動機 Motivation</vt:lpstr>
      <vt:lpstr>創新性</vt:lpstr>
      <vt:lpstr>以TripAdvisor為例(導覽資訊為主)</vt:lpstr>
      <vt:lpstr>PowerPoint 簡報</vt:lpstr>
      <vt:lpstr>          以Funliday為例(路線規劃為主)</vt:lpstr>
      <vt:lpstr>PowerPoint 簡報</vt:lpstr>
      <vt:lpstr>可行性</vt:lpstr>
      <vt:lpstr> ㄎ一七逃 Result</vt:lpstr>
      <vt:lpstr>組員貢獻</vt:lpstr>
      <vt:lpstr>根據老師建議做的修改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dodo chen</dc:creator>
  <cp:keywords/>
  <cp:lastModifiedBy>dodo chen</cp:lastModifiedBy>
  <cp:revision>21</cp:revision>
  <cp:lastPrinted>1998-06-19T00:49:56Z</cp:lastPrinted>
  <dcterms:created xsi:type="dcterms:W3CDTF">2018-03-30T05:39:46Z</dcterms:created>
  <dcterms:modified xsi:type="dcterms:W3CDTF">2018-05-02T05:57:05Z</dcterms:modified>
  <cp:version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TC062578591033</vt:lpwstr>
  </property>
</Properties>
</file>